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65" r:id="rId2"/>
    <p:sldId id="307" r:id="rId3"/>
    <p:sldId id="289" r:id="rId4"/>
    <p:sldId id="268" r:id="rId5"/>
    <p:sldId id="309" r:id="rId6"/>
    <p:sldId id="267" r:id="rId7"/>
    <p:sldId id="314" r:id="rId8"/>
    <p:sldId id="270" r:id="rId9"/>
    <p:sldId id="271" r:id="rId10"/>
    <p:sldId id="290" r:id="rId11"/>
    <p:sldId id="315" r:id="rId12"/>
    <p:sldId id="291" r:id="rId13"/>
    <p:sldId id="308" r:id="rId14"/>
    <p:sldId id="292" r:id="rId15"/>
    <p:sldId id="310" r:id="rId16"/>
    <p:sldId id="311" r:id="rId17"/>
    <p:sldId id="312" r:id="rId18"/>
    <p:sldId id="281" r:id="rId19"/>
    <p:sldId id="305" r:id="rId20"/>
    <p:sldId id="282" r:id="rId21"/>
    <p:sldId id="313" r:id="rId22"/>
    <p:sldId id="302" r:id="rId23"/>
    <p:sldId id="303" r:id="rId24"/>
    <p:sldId id="304" r:id="rId25"/>
    <p:sldId id="298" r:id="rId26"/>
    <p:sldId id="299" r:id="rId27"/>
    <p:sldId id="300" r:id="rId28"/>
    <p:sldId id="301" r:id="rId29"/>
    <p:sldId id="295" r:id="rId30"/>
    <p:sldId id="296" r:id="rId31"/>
    <p:sldId id="293" r:id="rId32"/>
    <p:sldId id="294" r:id="rId33"/>
    <p:sldId id="30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97066-9E45-4C5A-955D-C55B127769C3}" v="886" dt="2022-04-28T18:33:56.397"/>
    <p1510:client id="{2F0530F1-728E-4FD1-BBEB-2F2B53FD31A4}" v="398" dt="2022-04-28T17:54:48.294"/>
    <p1510:client id="{34E7EECE-7B15-4DC2-A740-213253486AAE}" v="2" dt="2022-04-28T18:13:21.207"/>
    <p1510:client id="{76DE65A2-CC1C-44CF-8445-C0355688D0D0}" v="342" dt="2022-04-28T17:13:31.926"/>
    <p1510:client id="{8106FD18-7C43-45A6-8FD9-ECFEA2FC16CB}" v="1489" dt="2022-04-28T07:06:30.599"/>
    <p1510:client id="{841D20D7-D73B-4E79-A43E-C78160D67311}" v="935" dt="2022-04-28T19:00:33.996"/>
    <p1510:client id="{8610FE55-31A3-4614-9E70-B77D86200F61}" v="14" dt="2022-04-28T19:05:44.546"/>
    <p1510:client id="{9B673CBF-D294-45B8-8F24-C962EBECEA9C}" v="16" dt="2022-05-07T00:27:00.627"/>
    <p1510:client id="{A8C5F9F3-18C6-496B-AAA1-579F537A4EFC}" v="584" dt="2022-04-28T15:38:42.740"/>
    <p1510:client id="{AE22FE8D-C554-4BC2-B0CC-70084FEB8143}" v="6" dt="2022-04-28T02:55:11.469"/>
    <p1510:client id="{EE08AECD-D624-4094-A199-FCA84FE3238D}" v="32" dt="2022-05-07T00:21:07.618"/>
    <p1510:client id="{FBF2E57F-F515-4866-A446-8A5907FA0106}" v="638" dt="2022-04-28T19:03:43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BF2E57F-F515-4866-A446-8A5907FA0106}"/>
    <pc:docChg chg="delSld modSld addMainMaster delMainMaster">
      <pc:chgData name="Guest User" userId="" providerId="Windows Live" clId="Web-{FBF2E57F-F515-4866-A446-8A5907FA0106}" dt="2022-04-28T19:03:43.727" v="437"/>
      <pc:docMkLst>
        <pc:docMk/>
      </pc:docMkLst>
      <pc:sldChg chg="delSp mod modClrScheme delDesignElem chgLayout">
        <pc:chgData name="Guest User" userId="" providerId="Windows Live" clId="Web-{FBF2E57F-F515-4866-A446-8A5907FA0106}" dt="2022-04-28T19:03:43.727" v="437"/>
        <pc:sldMkLst>
          <pc:docMk/>
          <pc:sldMk cId="384648554" sldId="265"/>
        </pc:sldMkLst>
        <pc:spChg chg="del">
          <ac:chgData name="Guest User" userId="" providerId="Windows Live" clId="Web-{FBF2E57F-F515-4866-A446-8A5907FA0106}" dt="2022-04-28T19:03:36.742" v="436"/>
          <ac:spMkLst>
            <pc:docMk/>
            <pc:sldMk cId="384648554" sldId="265"/>
            <ac:spMk id="16" creationId="{5FDF4720-5445-47BE-89FE-E40D1AE6F619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384648554" sldId="265"/>
            <ac:spMk id="18" creationId="{AC8710B4-A815-4082-9E4F-F13A0007090C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4152905311" sldId="267"/>
        </pc:sldMkLst>
        <pc:spChg chg="mod">
          <ac:chgData name="Guest User" userId="" providerId="Windows Live" clId="Web-{FBF2E57F-F515-4866-A446-8A5907FA0106}" dt="2022-04-28T18:32:28.919" v="435" actId="20577"/>
          <ac:spMkLst>
            <pc:docMk/>
            <pc:sldMk cId="4152905311" sldId="267"/>
            <ac:spMk id="3" creationId="{A540D676-E8BB-49DB-B675-8E99CF2243E2}"/>
          </ac:spMkLst>
        </pc:spChg>
      </pc:sldChg>
      <pc:sldChg chg="delSp mod modClrScheme delDesignElem chgLayout">
        <pc:chgData name="Guest User" userId="" providerId="Windows Live" clId="Web-{FBF2E57F-F515-4866-A446-8A5907FA0106}" dt="2022-04-28T19:03:43.727" v="437"/>
        <pc:sldMkLst>
          <pc:docMk/>
          <pc:sldMk cId="1092057511" sldId="268"/>
        </pc:sldMkLst>
        <pc:spChg chg="del">
          <ac:chgData name="Guest User" userId="" providerId="Windows Live" clId="Web-{FBF2E57F-F515-4866-A446-8A5907FA0106}" dt="2022-04-28T19:03:36.742" v="436"/>
          <ac:spMkLst>
            <pc:docMk/>
            <pc:sldMk cId="1092057511" sldId="268"/>
            <ac:spMk id="21" creationId="{9228552E-C8B1-4A80-8448-0787CE0FC704}"/>
          </ac:spMkLst>
        </pc:spChg>
      </pc:sldChg>
      <pc:sldChg chg="addSp delSp modSp mod modClrScheme chgLayout">
        <pc:chgData name="Guest User" userId="" providerId="Windows Live" clId="Web-{FBF2E57F-F515-4866-A446-8A5907FA0106}" dt="2022-04-28T19:03:43.727" v="437"/>
        <pc:sldMkLst>
          <pc:docMk/>
          <pc:sldMk cId="603207068" sldId="270"/>
        </pc:sldMkLst>
        <pc:spChg chg="mod">
          <ac:chgData name="Guest User" userId="" providerId="Windows Live" clId="Web-{FBF2E57F-F515-4866-A446-8A5907FA0106}" dt="2022-04-28T18:04:29.540" v="428" actId="20577"/>
          <ac:spMkLst>
            <pc:docMk/>
            <pc:sldMk cId="603207068" sldId="270"/>
            <ac:spMk id="5" creationId="{06E7DE81-0823-4EEE-B371-631FBE19C863}"/>
          </ac:spMkLst>
        </pc:spChg>
        <pc:graphicFrameChg chg="add mod modGraphic">
          <ac:chgData name="Guest User" userId="" providerId="Windows Live" clId="Web-{FBF2E57F-F515-4866-A446-8A5907FA0106}" dt="2022-04-28T18:04:39.759" v="429" actId="1076"/>
          <ac:graphicFrameMkLst>
            <pc:docMk/>
            <pc:sldMk cId="603207068" sldId="270"/>
            <ac:graphicFrameMk id="2" creationId="{14A27FC5-343A-5DEB-C29D-56DADC945B20}"/>
          </ac:graphicFrameMkLst>
        </pc:graphicFrameChg>
        <pc:graphicFrameChg chg="del">
          <ac:chgData name="Guest User" userId="" providerId="Windows Live" clId="Web-{FBF2E57F-F515-4866-A446-8A5907FA0106}" dt="2022-04-28T18:01:42.363" v="132"/>
          <ac:graphicFrameMkLst>
            <pc:docMk/>
            <pc:sldMk cId="603207068" sldId="270"/>
            <ac:graphicFrameMk id="4" creationId="{119AE73F-1438-43B2-B0D3-1280105BA79C}"/>
          </ac:graphicFrameMkLst>
        </pc:graphicFrameChg>
      </pc:sldChg>
      <pc:sldChg chg="mod modClrScheme chgLayout">
        <pc:chgData name="Guest User" userId="" providerId="Windows Live" clId="Web-{FBF2E57F-F515-4866-A446-8A5907FA0106}" dt="2022-04-28T19:03:43.727" v="437"/>
        <pc:sldMkLst>
          <pc:docMk/>
          <pc:sldMk cId="1273186274" sldId="271"/>
        </pc:sldMkLst>
      </pc:sldChg>
      <pc:sldChg chg="del">
        <pc:chgData name="Guest User" userId="" providerId="Windows Live" clId="Web-{FBF2E57F-F515-4866-A446-8A5907FA0106}" dt="2022-04-28T18:13:24.635" v="430"/>
        <pc:sldMkLst>
          <pc:docMk/>
          <pc:sldMk cId="3418038702" sldId="274"/>
        </pc:sldMkLst>
      </pc:sldChg>
      <pc:sldChg chg="mod modClrScheme chgLayout">
        <pc:chgData name="Guest User" userId="" providerId="Windows Live" clId="Web-{FBF2E57F-F515-4866-A446-8A5907FA0106}" dt="2022-04-28T19:03:43.727" v="437"/>
        <pc:sldMkLst>
          <pc:docMk/>
          <pc:sldMk cId="1663294016" sldId="281"/>
        </pc:sldMkLst>
      </pc:sldChg>
      <pc:sldChg chg="mod modClrScheme chgLayout">
        <pc:chgData name="Guest User" userId="" providerId="Windows Live" clId="Web-{FBF2E57F-F515-4866-A446-8A5907FA0106}" dt="2022-04-28T19:03:43.727" v="437"/>
        <pc:sldMkLst>
          <pc:docMk/>
          <pc:sldMk cId="333467942" sldId="282"/>
        </pc:sldMkLst>
      </pc:sldChg>
      <pc:sldChg chg="delSp modSp mod modClrScheme delDesignElem chgLayout">
        <pc:chgData name="Guest User" userId="" providerId="Windows Live" clId="Web-{FBF2E57F-F515-4866-A446-8A5907FA0106}" dt="2022-04-28T19:03:43.727" v="437"/>
        <pc:sldMkLst>
          <pc:docMk/>
          <pc:sldMk cId="588651064" sldId="289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588651064" sldId="289"/>
            <ac:spMk id="2" creationId="{A7D8C8E6-DCA6-4D46-9DCF-4E7BEA3FA9DE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588651064" sldId="289"/>
            <ac:spMk id="3" creationId="{0CA53D2A-23F8-4210-88F6-D2847018C316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588651064" sldId="289"/>
            <ac:spMk id="9" creationId="{C5E6CFF1-2F42-4E10-9A97-F116F46F53FE}"/>
          </ac:spMkLst>
        </pc:spChg>
        <pc:cxnChg chg="del">
          <ac:chgData name="Guest User" userId="" providerId="Windows Live" clId="Web-{FBF2E57F-F515-4866-A446-8A5907FA0106}" dt="2022-04-28T19:03:36.742" v="436"/>
          <ac:cxnSpMkLst>
            <pc:docMk/>
            <pc:sldMk cId="588651064" sldId="289"/>
            <ac:cxnSpMk id="11" creationId="{67182200-4859-4C8D-BCBB-55B245C28BA3}"/>
          </ac:cxnSpMkLst>
        </pc:cxn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73851939" sldId="290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73851939" sldId="290"/>
            <ac:spMk id="2" creationId="{0AE32D4A-FFA2-4975-B27A-CF9EA2354AF6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273851939" sldId="290"/>
            <ac:spMk id="3" creationId="{F1582681-0C20-4256-9765-EFBED0F2F49E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723890953" sldId="291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723890953" sldId="291"/>
            <ac:spMk id="2" creationId="{1464CFAD-77DC-48E2-A9E7-FF042646A7CA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2723890953" sldId="291"/>
            <ac:spMk id="3" creationId="{EFD2C431-4CF2-40ED-B50D-88C7AD5B452F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112822092" sldId="292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112822092" sldId="292"/>
            <ac:spMk id="2" creationId="{E9D2454E-50BB-4464-9959-911700E74310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1112822092" sldId="292"/>
            <ac:spMk id="3" creationId="{2B57CD0F-0FBF-4ECF-A387-87461F47884A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3658489460" sldId="293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3658489460" sldId="293"/>
            <ac:spMk id="2" creationId="{BCE671CC-E4CB-B9FE-FA31-EEE14F2CFC36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3658489460" sldId="293"/>
            <ac:spMk id="3" creationId="{233B6331-E4C3-0465-BA7B-0C11FEA92F34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288932497" sldId="294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288932497" sldId="294"/>
            <ac:spMk id="2" creationId="{77E91397-02B9-A873-F580-768E0983DBA6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2288932497" sldId="294"/>
            <ac:picMk id="4" creationId="{8DE5FBF7-936F-70AF-7454-FB2F23B3804D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3924316341" sldId="295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3924316341" sldId="295"/>
            <ac:spMk id="2" creationId="{AFC74585-E763-59FF-D72F-B8C092CFAB84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3924316341" sldId="295"/>
            <ac:picMk id="4" creationId="{41D26B28-CD16-8097-1991-AF84BF4E1D76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891185705" sldId="296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891185705" sldId="296"/>
            <ac:spMk id="2" creationId="{86778963-12C3-6E84-523C-38D0CAD7B143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2891185705" sldId="296"/>
            <ac:picMk id="4" creationId="{D157E7AA-0F51-7321-553E-6DA57F59A6D3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842843321" sldId="297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842843321" sldId="297"/>
            <ac:spMk id="2" creationId="{BBCA97A6-5ED0-9E79-D228-29F9D986805E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2842843321" sldId="297"/>
            <ac:picMk id="4" creationId="{2B5B2C49-DFB7-0CA8-187B-88368791EA7F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428710605" sldId="298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428710605" sldId="298"/>
            <ac:spMk id="2" creationId="{A4661380-5474-FA17-7C99-50D0C0D632AD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2428710605" sldId="298"/>
            <ac:picMk id="4" creationId="{BD46E8FB-5F57-F02F-CA80-A5C059B98C76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49334094" sldId="299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49334094" sldId="299"/>
            <ac:spMk id="2" creationId="{2FEC9211-125A-BE33-F3AD-4F92A7D4C849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149334094" sldId="299"/>
            <ac:picMk id="4" creationId="{16EA2CA6-7A0A-AAF4-F758-6BC277C9B3B8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3646009829" sldId="300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3646009829" sldId="300"/>
            <ac:spMk id="2" creationId="{ED955712-5726-483E-4E37-5F7A6F1AB893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3646009829" sldId="300"/>
            <ac:picMk id="6" creationId="{1650F9F8-B6BC-BE41-B149-86296727DDA4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3113489549" sldId="301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3113489549" sldId="301"/>
            <ac:spMk id="2" creationId="{6DAE8F15-D3E7-6A18-A3A9-6A7C1750E0D8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3113489549" sldId="301"/>
            <ac:picMk id="6" creationId="{A5259526-C7AB-C313-BF76-D341E97ED90E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3433997897" sldId="302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3433997897" sldId="302"/>
            <ac:spMk id="2" creationId="{1A6B51CA-CB49-CD2F-6CF7-C83C7585CD34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3433997897" sldId="302"/>
            <ac:spMk id="3" creationId="{6BDA809E-D20A-C221-186E-2055128CBCA7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682018047" sldId="303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682018047" sldId="303"/>
            <ac:spMk id="2" creationId="{BD6C7CAD-D8AE-AF6D-7B2A-62A84BE8F1E1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682018047" sldId="303"/>
            <ac:picMk id="4" creationId="{77F01480-EE95-AD19-79AC-4E1DACB66214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758247794" sldId="304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758247794" sldId="304"/>
            <ac:spMk id="2" creationId="{7E3FA762-ECF0-C835-B8B6-1D1CEC69D8F0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1758247794" sldId="304"/>
            <ac:picMk id="4" creationId="{2F7EF117-9573-ECE8-6B00-BE71E73B716E}"/>
          </ac:picMkLst>
        </pc:pic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4074242118" sldId="305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4074242118" sldId="305"/>
            <ac:spMk id="2" creationId="{87E8241C-8F15-90F8-C82D-45F2EFABEF46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4074242118" sldId="305"/>
            <ac:spMk id="3" creationId="{BE753738-63E6-B405-D4DC-160AFEB2F893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383952733" sldId="306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383952733" sldId="306"/>
            <ac:spMk id="2" creationId="{D8904414-6727-8189-8BF3-198370FD6D94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2383952733" sldId="306"/>
            <ac:spMk id="3" creationId="{4CB594CE-6D4F-7954-A5AC-3822BD7E890A}"/>
          </ac:spMkLst>
        </pc:spChg>
      </pc:sldChg>
      <pc:sldChg chg="delSp modSp mod modClrScheme delDesignElem chgLayout">
        <pc:chgData name="Guest User" userId="" providerId="Windows Live" clId="Web-{FBF2E57F-F515-4866-A446-8A5907FA0106}" dt="2022-04-28T19:03:43.727" v="437"/>
        <pc:sldMkLst>
          <pc:docMk/>
          <pc:sldMk cId="2726692309" sldId="307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726692309" sldId="307"/>
            <ac:spMk id="2" creationId="{1F76EFEC-73EB-6963-43E4-2C27B96FBC00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2726692309" sldId="307"/>
            <ac:spMk id="3" creationId="{D597F63E-9BE6-59AA-8FA3-A3BA864441DF}"/>
          </ac:spMkLst>
        </pc:spChg>
        <pc:cxnChg chg="del">
          <ac:chgData name="Guest User" userId="" providerId="Windows Live" clId="Web-{FBF2E57F-F515-4866-A446-8A5907FA0106}" dt="2022-04-28T19:03:36.742" v="436"/>
          <ac:cxnSpMkLst>
            <pc:docMk/>
            <pc:sldMk cId="2726692309" sldId="307"/>
            <ac:cxnSpMk id="9" creationId="{A7F400EE-A8A5-48AF-B4D6-291B52C6F0B0}"/>
          </ac:cxnSpMkLst>
        </pc:cxn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789661570" sldId="308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789661570" sldId="308"/>
            <ac:spMk id="5" creationId="{B1306CFD-403B-5A17-4A70-7FB0D28F1B86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1789661570" sldId="308"/>
            <ac:spMk id="7" creationId="{49D379B5-DD18-830C-9544-6CBA700F41BC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912447751" sldId="309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912447751" sldId="309"/>
            <ac:spMk id="2" creationId="{E30A0D0B-5882-EED6-BFCF-C3133A93A717}"/>
          </ac:spMkLst>
        </pc:spChg>
        <pc:graphicFrameChg chg="mod ord">
          <ac:chgData name="Guest User" userId="" providerId="Windows Live" clId="Web-{FBF2E57F-F515-4866-A446-8A5907FA0106}" dt="2022-04-28T19:03:43.727" v="437"/>
          <ac:graphicFrameMkLst>
            <pc:docMk/>
            <pc:sldMk cId="912447751" sldId="309"/>
            <ac:graphicFrameMk id="20" creationId="{C72AED69-5A8A-9764-69D4-D339C64908CB}"/>
          </ac:graphicFrameMkLst>
        </pc:graphicFrame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421653160" sldId="310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421653160" sldId="310"/>
            <ac:spMk id="2" creationId="{DEDCABBC-1C69-AA01-41E7-5B76BD6F1333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1421653160" sldId="310"/>
            <ac:spMk id="3" creationId="{5C0756C6-1ABF-64A3-6326-357AE1CC2F79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780889832" sldId="311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780889832" sldId="311"/>
            <ac:spMk id="2" creationId="{C679DA1E-C8A7-94BB-17E9-AB8CE6884CE0}"/>
          </ac:spMkLst>
        </pc:spChg>
        <pc:spChg chg="mod ord">
          <ac:chgData name="Guest User" userId="" providerId="Windows Live" clId="Web-{FBF2E57F-F515-4866-A446-8A5907FA0106}" dt="2022-04-28T19:03:43.727" v="437"/>
          <ac:spMkLst>
            <pc:docMk/>
            <pc:sldMk cId="1780889832" sldId="311"/>
            <ac:spMk id="3" creationId="{2846DE9A-DF34-D39A-FA51-BF573EB32CFE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2557798892" sldId="312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2557798892" sldId="312"/>
            <ac:spMk id="2" creationId="{E938F889-F19B-5AF5-03FE-EC49EE492AFE}"/>
          </ac:spMkLst>
        </pc:spChg>
      </pc:sldChg>
      <pc:sldChg chg="modSp mod modClrScheme chgLayout">
        <pc:chgData name="Guest User" userId="" providerId="Windows Live" clId="Web-{FBF2E57F-F515-4866-A446-8A5907FA0106}" dt="2022-04-28T19:03:43.727" v="437"/>
        <pc:sldMkLst>
          <pc:docMk/>
          <pc:sldMk cId="1848368802" sldId="313"/>
        </pc:sldMkLst>
        <pc:spChg chg="mod ord">
          <ac:chgData name="Guest User" userId="" providerId="Windows Live" clId="Web-{FBF2E57F-F515-4866-A446-8A5907FA0106}" dt="2022-04-28T19:03:43.727" v="437"/>
          <ac:spMkLst>
            <pc:docMk/>
            <pc:sldMk cId="1848368802" sldId="313"/>
            <ac:spMk id="2" creationId="{5371F234-2DAB-AE6E-80BD-8E532701DC81}"/>
          </ac:spMkLst>
        </pc:spChg>
      </pc:sldChg>
      <pc:sldChg chg="delSp modSp mod modClrScheme delDesignElem chgLayout">
        <pc:chgData name="Guest User" userId="" providerId="Windows Live" clId="Web-{FBF2E57F-F515-4866-A446-8A5907FA0106}" dt="2022-04-28T19:03:43.727" v="437"/>
        <pc:sldMkLst>
          <pc:docMk/>
          <pc:sldMk cId="2869232663" sldId="314"/>
        </pc:sldMkLst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9" creationId="{F3060C83-F051-4F0E-ABAD-AA0DFC48B218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11" creationId="{83C98ABE-055B-441F-B07E-44F97F083C39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13" creationId="{29FDB030-9B49-4CED-8CCD-4D99382388AC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15" creationId="{3783CA14-24A1-485C-8B30-D6A5D87987AD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17" creationId="{9A97C86A-04D6-40F7-AE84-31AB43E6A846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19" creationId="{FF9F2414-84E8-453E-B1F3-389FDE8192D9}"/>
          </ac:spMkLst>
        </pc:spChg>
        <pc:spChg chg="del">
          <ac:chgData name="Guest User" userId="" providerId="Windows Live" clId="Web-{FBF2E57F-F515-4866-A446-8A5907FA0106}" dt="2022-04-28T19:03:36.742" v="436"/>
          <ac:spMkLst>
            <pc:docMk/>
            <pc:sldMk cId="2869232663" sldId="314"/>
            <ac:spMk id="21" creationId="{3ECA69A1-7536-43AC-85EF-C7106179F5ED}"/>
          </ac:spMkLst>
        </pc:spChg>
        <pc:picChg chg="mod ord">
          <ac:chgData name="Guest User" userId="" providerId="Windows Live" clId="Web-{FBF2E57F-F515-4866-A446-8A5907FA0106}" dt="2022-04-28T19:03:43.727" v="437"/>
          <ac:picMkLst>
            <pc:docMk/>
            <pc:sldMk cId="2869232663" sldId="314"/>
            <ac:picMk id="4" creationId="{4590F4C9-002D-24C1-9EFD-2CB46A7D3C20}"/>
          </ac:picMkLst>
        </pc:picChg>
      </pc:sldChg>
      <pc:sldChg chg="mod modClrScheme chgLayout">
        <pc:chgData name="Guest User" userId="" providerId="Windows Live" clId="Web-{FBF2E57F-F515-4866-A446-8A5907FA0106}" dt="2022-04-28T19:03:43.727" v="437"/>
        <pc:sldMkLst>
          <pc:docMk/>
          <pc:sldMk cId="2882130437" sldId="315"/>
        </pc:sldMkLst>
      </pc:sldChg>
      <pc:sldMasterChg chg="del delSldLayout">
        <pc:chgData name="Guest User" userId="" providerId="Windows Live" clId="Web-{FBF2E57F-F515-4866-A446-8A5907FA0106}" dt="2022-04-28T19:03:36.742" v="436"/>
        <pc:sldMasterMkLst>
          <pc:docMk/>
          <pc:sldMasterMk cId="3163282668" sldId="2147483798"/>
        </pc:sldMasterMkLst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1743675790" sldId="2147483799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725816014" sldId="2147483800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1667153155" sldId="2147483801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4279082479" sldId="2147483802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2330729897" sldId="2147483803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2717434562" sldId="2147483804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1325276831" sldId="2147483805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3945699673" sldId="2147483806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818326218" sldId="2147483807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2817308941" sldId="2147483808"/>
          </pc:sldLayoutMkLst>
        </pc:sldLayoutChg>
        <pc:sldLayoutChg chg="del">
          <pc:chgData name="Guest User" userId="" providerId="Windows Live" clId="Web-{FBF2E57F-F515-4866-A446-8A5907FA0106}" dt="2022-04-28T19:03:36.742" v="436"/>
          <pc:sldLayoutMkLst>
            <pc:docMk/>
            <pc:sldMasterMk cId="3163282668" sldId="2147483798"/>
            <pc:sldLayoutMk cId="246712839" sldId="2147483809"/>
          </pc:sldLayoutMkLst>
        </pc:sldLayoutChg>
      </pc:sldMasterChg>
      <pc:sldMasterChg chg="add del addSldLayout delSldLayout modSldLayout">
        <pc:chgData name="Guest User" userId="" providerId="Windows Live" clId="Web-{FBF2E57F-F515-4866-A446-8A5907FA0106}" dt="2022-04-28T19:03:43.727" v="437"/>
        <pc:sldMasterMkLst>
          <pc:docMk/>
          <pc:sldMasterMk cId="3272694666" sldId="2147483810"/>
        </pc:sldMasterMkLst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4277353247" sldId="2147483811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308187869" sldId="2147483812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303920633" sldId="2147483813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926477452" sldId="2147483814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1254465669" sldId="2147483815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1309966647" sldId="2147483816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2258629440" sldId="2147483817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1742215166" sldId="2147483818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1151545186" sldId="2147483819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3441144226" sldId="2147483820"/>
          </pc:sldLayoutMkLst>
        </pc:sldLayoutChg>
        <pc:sldLayoutChg chg="add del mod replId">
          <pc:chgData name="Guest User" userId="" providerId="Windows Live" clId="Web-{FBF2E57F-F515-4866-A446-8A5907FA0106}" dt="2022-04-28T19:03:43.727" v="437"/>
          <pc:sldLayoutMkLst>
            <pc:docMk/>
            <pc:sldMasterMk cId="3272694666" sldId="2147483810"/>
            <pc:sldLayoutMk cId="1723378049" sldId="2147483821"/>
          </pc:sldLayoutMkLst>
        </pc:sldLayoutChg>
      </pc:sldMasterChg>
      <pc:sldMasterChg chg="add addSldLayout modSldLayout">
        <pc:chgData name="Guest User" userId="" providerId="Windows Live" clId="Web-{FBF2E57F-F515-4866-A446-8A5907FA0106}" dt="2022-04-28T19:03:43.727" v="437"/>
        <pc:sldMasterMkLst>
          <pc:docMk/>
          <pc:sldMasterMk cId="1842923589" sldId="2147483822"/>
        </pc:sldMasterMkLst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2979139742" sldId="2147483823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2754399722" sldId="2147483824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3548852914" sldId="2147483825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1295129260" sldId="2147483826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2518520544" sldId="2147483827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4143276566" sldId="2147483828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1253964814" sldId="2147483829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2484380594" sldId="2147483830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2281327880" sldId="2147483831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3871075560" sldId="2147483832"/>
          </pc:sldLayoutMkLst>
        </pc:sldLayoutChg>
        <pc:sldLayoutChg chg="add mod replId">
          <pc:chgData name="Guest User" userId="" providerId="Windows Live" clId="Web-{FBF2E57F-F515-4866-A446-8A5907FA0106}" dt="2022-04-28T19:03:43.727" v="437"/>
          <pc:sldLayoutMkLst>
            <pc:docMk/>
            <pc:sldMasterMk cId="1842923589" sldId="2147483822"/>
            <pc:sldLayoutMk cId="3494564545" sldId="2147483833"/>
          </pc:sldLayoutMkLst>
        </pc:sldLayoutChg>
      </pc:sldMasterChg>
    </pc:docChg>
  </pc:docChgLst>
  <pc:docChgLst>
    <pc:chgData name="Guest User" providerId="Windows Live" clId="Web-{8106FD18-7C43-45A6-8FD9-ECFEA2FC16CB}"/>
    <pc:docChg chg="modSld addMainMaster delMainMaster">
      <pc:chgData name="Guest User" userId="" providerId="Windows Live" clId="Web-{8106FD18-7C43-45A6-8FD9-ECFEA2FC16CB}" dt="2022-04-28T07:06:29.192" v="1019" actId="20577"/>
      <pc:docMkLst>
        <pc:docMk/>
      </pc:docMkLst>
      <pc:sldChg chg="addSp delSp modSp mod setBg modClrScheme delDesignElem chgLayout">
        <pc:chgData name="Guest User" userId="" providerId="Windows Live" clId="Web-{8106FD18-7C43-45A6-8FD9-ECFEA2FC16CB}" dt="2022-04-28T06:19:27.843" v="196" actId="20577"/>
        <pc:sldMkLst>
          <pc:docMk/>
          <pc:sldMk cId="384648554" sldId="265"/>
        </pc:sldMkLst>
        <pc:spChg chg="add mod">
          <ac:chgData name="Guest User" userId="" providerId="Windows Live" clId="Web-{8106FD18-7C43-45A6-8FD9-ECFEA2FC16CB}" dt="2022-04-28T06:18:24.357" v="180" actId="20577"/>
          <ac:spMkLst>
            <pc:docMk/>
            <pc:sldMk cId="384648554" sldId="265"/>
            <ac:spMk id="2" creationId="{E076DB22-B7D5-EBAA-5702-D482EDB166CC}"/>
          </ac:spMkLst>
        </pc:spChg>
        <pc:spChg chg="add mod">
          <ac:chgData name="Guest User" userId="" providerId="Windows Live" clId="Web-{8106FD18-7C43-45A6-8FD9-ECFEA2FC16CB}" dt="2022-04-28T06:19:27.843" v="196" actId="20577"/>
          <ac:spMkLst>
            <pc:docMk/>
            <pc:sldMk cId="384648554" sldId="265"/>
            <ac:spMk id="3" creationId="{64C0DFC6-5D8F-0CF9-559C-A8FE44CE3775}"/>
          </ac:spMkLst>
        </pc:spChg>
        <pc:spChg chg="del mod">
          <ac:chgData name="Guest User" userId="" providerId="Windows Live" clId="Web-{8106FD18-7C43-45A6-8FD9-ECFEA2FC16CB}" dt="2022-04-28T06:12:09.049" v="163"/>
          <ac:spMkLst>
            <pc:docMk/>
            <pc:sldMk cId="384648554" sldId="265"/>
            <ac:spMk id="8" creationId="{7537ECE7-3358-40FF-80E2-BD25AD54D0CC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13" creationId="{09588DA8-065E-4F6F-8EFD-43104AB2E0CF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15" creationId="{C4285719-470E-454C-AF62-8323075F1F5B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17" creationId="{CD9FE4EF-C4D8-49A0-B2FF-81D8DB7D8A24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19" creationId="{4300840D-0A0B-4512-BACA-B439D5B9C57C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21" creationId="{D2B78728-A580-49A7-84F9-6EF6F583ADE0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23" creationId="{38FAA1A1-D861-433F-88FA-1E9D6FD31D11}"/>
          </ac:spMkLst>
        </pc:spChg>
        <pc:spChg chg="add del">
          <ac:chgData name="Guest User" userId="" providerId="Windows Live" clId="Web-{8106FD18-7C43-45A6-8FD9-ECFEA2FC16CB}" dt="2022-04-28T05:30:47.093" v="3"/>
          <ac:spMkLst>
            <pc:docMk/>
            <pc:sldMk cId="384648554" sldId="265"/>
            <ac:spMk id="25" creationId="{8D71EDA1-87BF-4D5D-AB79-F346FD19278A}"/>
          </ac:spMkLst>
        </pc:spChg>
        <pc:spChg chg="add del">
          <ac:chgData name="Guest User" userId="" providerId="Windows Live" clId="Web-{8106FD18-7C43-45A6-8FD9-ECFEA2FC16CB}" dt="2022-04-28T05:31:01.546" v="5"/>
          <ac:spMkLst>
            <pc:docMk/>
            <pc:sldMk cId="384648554" sldId="265"/>
            <ac:spMk id="27" creationId="{7CB4857B-ED7C-444D-9F04-2F885114A1C2}"/>
          </ac:spMkLst>
        </pc:spChg>
        <pc:spChg chg="add del">
          <ac:chgData name="Guest User" userId="" providerId="Windows Live" clId="Web-{8106FD18-7C43-45A6-8FD9-ECFEA2FC16CB}" dt="2022-04-28T05:31:01.546" v="5"/>
          <ac:spMkLst>
            <pc:docMk/>
            <pc:sldMk cId="384648554" sldId="265"/>
            <ac:spMk id="28" creationId="{D18046FB-44EA-4FD8-A585-EA09A319B2D0}"/>
          </ac:spMkLst>
        </pc:spChg>
        <pc:spChg chg="add del">
          <ac:chgData name="Guest User" userId="" providerId="Windows Live" clId="Web-{8106FD18-7C43-45A6-8FD9-ECFEA2FC16CB}" dt="2022-04-28T05:31:01.546" v="5"/>
          <ac:spMkLst>
            <pc:docMk/>
            <pc:sldMk cId="384648554" sldId="265"/>
            <ac:spMk id="29" creationId="{479F5F2B-8B58-4140-AE6A-51F6C67B18D9}"/>
          </ac:spMkLst>
        </pc:spChg>
        <pc:spChg chg="add del">
          <ac:chgData name="Guest User" userId="" providerId="Windows Live" clId="Web-{8106FD18-7C43-45A6-8FD9-ECFEA2FC16CB}" dt="2022-04-28T06:05:01.912" v="54"/>
          <ac:spMkLst>
            <pc:docMk/>
            <pc:sldMk cId="384648554" sldId="265"/>
            <ac:spMk id="34" creationId="{2B566528-1B12-4246-9431-5C2D7D081168}"/>
          </ac:spMkLst>
        </pc:spChg>
        <pc:spChg chg="add del">
          <ac:chgData name="Guest User" userId="" providerId="Windows Live" clId="Web-{8106FD18-7C43-45A6-8FD9-ECFEA2FC16CB}" dt="2022-04-28T06:05:01.912" v="54"/>
          <ac:spMkLst>
            <pc:docMk/>
            <pc:sldMk cId="384648554" sldId="265"/>
            <ac:spMk id="36" creationId="{2E80C965-DB6D-4F81-9E9E-B027384D0BD6}"/>
          </ac:spMkLst>
        </pc:spChg>
        <pc:spChg chg="add del">
          <ac:chgData name="Guest User" userId="" providerId="Windows Live" clId="Web-{8106FD18-7C43-45A6-8FD9-ECFEA2FC16CB}" dt="2022-04-28T06:05:01.912" v="54"/>
          <ac:spMkLst>
            <pc:docMk/>
            <pc:sldMk cId="384648554" sldId="265"/>
            <ac:spMk id="38" creationId="{A580F890-B085-4E95-96AA-55AEBEC5CE6E}"/>
          </ac:spMkLst>
        </pc:spChg>
        <pc:spChg chg="add del">
          <ac:chgData name="Guest User" userId="" providerId="Windows Live" clId="Web-{8106FD18-7C43-45A6-8FD9-ECFEA2FC16CB}" dt="2022-04-28T06:05:01.912" v="54"/>
          <ac:spMkLst>
            <pc:docMk/>
            <pc:sldMk cId="384648554" sldId="265"/>
            <ac:spMk id="40" creationId="{D3F51FEB-38FB-4F6C-9F7B-2F2AFAB65463}"/>
          </ac:spMkLst>
        </pc:spChg>
        <pc:spChg chg="add del">
          <ac:chgData name="Guest User" userId="" providerId="Windows Live" clId="Web-{8106FD18-7C43-45A6-8FD9-ECFEA2FC16CB}" dt="2022-04-28T06:05:01.912" v="54"/>
          <ac:spMkLst>
            <pc:docMk/>
            <pc:sldMk cId="384648554" sldId="265"/>
            <ac:spMk id="42" creationId="{1E547BA6-BAE0-43BB-A7CA-60F69CE252F0}"/>
          </ac:spMkLst>
        </pc:spChg>
      </pc:sldChg>
      <pc:sldChg chg="addSp delSp modSp mod modClrScheme chgLayout">
        <pc:chgData name="Guest User" userId="" providerId="Windows Live" clId="Web-{8106FD18-7C43-45A6-8FD9-ECFEA2FC16CB}" dt="2022-04-28T06:45:33.328" v="588" actId="20577"/>
        <pc:sldMkLst>
          <pc:docMk/>
          <pc:sldMk cId="286663693" sldId="266"/>
        </pc:sldMkLst>
        <pc:spChg chg="add mod">
          <ac:chgData name="Guest User" userId="" providerId="Windows Live" clId="Web-{8106FD18-7C43-45A6-8FD9-ECFEA2FC16CB}" dt="2022-04-28T06:45:33.328" v="588" actId="20577"/>
          <ac:spMkLst>
            <pc:docMk/>
            <pc:sldMk cId="286663693" sldId="266"/>
            <ac:spMk id="2" creationId="{EE89ED0C-CAEE-64FD-0D41-49C1631FCCF4}"/>
          </ac:spMkLst>
        </pc:spChg>
        <pc:spChg chg="add mod">
          <ac:chgData name="Guest User" userId="" providerId="Windows Live" clId="Web-{8106FD18-7C43-45A6-8FD9-ECFEA2FC16CB}" dt="2022-04-28T06:30:34.670" v="449" actId="14100"/>
          <ac:spMkLst>
            <pc:docMk/>
            <pc:sldMk cId="286663693" sldId="266"/>
            <ac:spMk id="3" creationId="{9D1FF050-7617-4A25-86E4-0E77AC82479C}"/>
          </ac:spMkLst>
        </pc:spChg>
        <pc:spChg chg="add del mod">
          <ac:chgData name="Guest User" userId="" providerId="Windows Live" clId="Web-{8106FD18-7C43-45A6-8FD9-ECFEA2FC16CB}" dt="2022-04-28T06:29:11.837" v="429"/>
          <ac:spMkLst>
            <pc:docMk/>
            <pc:sldMk cId="286663693" sldId="266"/>
            <ac:spMk id="4" creationId="{EAFE763B-E34F-4BFB-9C91-85E8F7451E7F}"/>
          </ac:spMkLst>
        </pc:spChg>
        <pc:spChg chg="add mod">
          <ac:chgData name="Guest User" userId="" providerId="Windows Live" clId="Web-{8106FD18-7C43-45A6-8FD9-ECFEA2FC16CB}" dt="2022-04-28T06:30:27.263" v="446" actId="14100"/>
          <ac:spMkLst>
            <pc:docMk/>
            <pc:sldMk cId="286663693" sldId="266"/>
            <ac:spMk id="6" creationId="{64F59E78-83BD-40A8-F986-B0C798000531}"/>
          </ac:spMkLst>
        </pc:spChg>
        <pc:spChg chg="mod">
          <ac:chgData name="Guest User" userId="" providerId="Windows Live" clId="Web-{8106FD18-7C43-45A6-8FD9-ECFEA2FC16CB}" dt="2022-04-28T06:28:11.210" v="414" actId="1076"/>
          <ac:spMkLst>
            <pc:docMk/>
            <pc:sldMk cId="286663693" sldId="266"/>
            <ac:spMk id="8" creationId="{7537ECE7-3358-40FF-80E2-BD25AD54D0CC}"/>
          </ac:spMkLst>
        </pc:spChg>
        <pc:cxnChg chg="add del mod">
          <ac:chgData name="Guest User" userId="" providerId="Windows Live" clId="Web-{8106FD18-7C43-45A6-8FD9-ECFEA2FC16CB}" dt="2022-04-28T06:31:10.405" v="455"/>
          <ac:cxnSpMkLst>
            <pc:docMk/>
            <pc:sldMk cId="286663693" sldId="266"/>
            <ac:cxnSpMk id="5" creationId="{F00D043D-F5E9-B7EC-245B-432CCDE4CECE}"/>
          </ac:cxnSpMkLst>
        </pc:cxnChg>
        <pc:cxnChg chg="add mod">
          <ac:chgData name="Guest User" userId="" providerId="Windows Live" clId="Web-{8106FD18-7C43-45A6-8FD9-ECFEA2FC16CB}" dt="2022-04-28T06:31:31.984" v="459" actId="1076"/>
          <ac:cxnSpMkLst>
            <pc:docMk/>
            <pc:sldMk cId="286663693" sldId="266"/>
            <ac:cxnSpMk id="7" creationId="{71F897D6-2A7D-692F-FD41-1C463C27446A}"/>
          </ac:cxnSpMkLst>
        </pc:cxnChg>
        <pc:cxnChg chg="add mod">
          <ac:chgData name="Guest User" userId="" providerId="Windows Live" clId="Web-{8106FD18-7C43-45A6-8FD9-ECFEA2FC16CB}" dt="2022-04-28T06:32:33.361" v="470" actId="14100"/>
          <ac:cxnSpMkLst>
            <pc:docMk/>
            <pc:sldMk cId="286663693" sldId="266"/>
            <ac:cxnSpMk id="9" creationId="{C26C4571-AE4C-233B-6BB1-3ACDB9A119C7}"/>
          </ac:cxnSpMkLst>
        </pc:cxnChg>
      </pc:sldChg>
      <pc:sldChg chg="modSp mod modClrScheme chgLayout">
        <pc:chgData name="Guest User" userId="" providerId="Windows Live" clId="Web-{8106FD18-7C43-45A6-8FD9-ECFEA2FC16CB}" dt="2022-04-28T06:08:05.479" v="62" actId="20577"/>
        <pc:sldMkLst>
          <pc:docMk/>
          <pc:sldMk cId="4152905311" sldId="267"/>
        </pc:sldMkLst>
        <pc:spChg chg="mod">
          <ac:chgData name="Guest User" userId="" providerId="Windows Live" clId="Web-{8106FD18-7C43-45A6-8FD9-ECFEA2FC16CB}" dt="2022-04-28T06:08:05.479" v="62" actId="20577"/>
          <ac:spMkLst>
            <pc:docMk/>
            <pc:sldMk cId="4152905311" sldId="267"/>
            <ac:spMk id="3" creationId="{A540D676-E8BB-49DB-B675-8E99CF2243E2}"/>
          </ac:spMkLst>
        </pc:spChg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1092057511" sldId="268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603207068" sldId="270"/>
        </pc:sldMkLst>
      </pc:sldChg>
      <pc:sldChg chg="addSp delSp modSp mod modClrScheme chgLayout">
        <pc:chgData name="Guest User" userId="" providerId="Windows Live" clId="Web-{8106FD18-7C43-45A6-8FD9-ECFEA2FC16CB}" dt="2022-04-28T06:51:14.815" v="801" actId="14100"/>
        <pc:sldMkLst>
          <pc:docMk/>
          <pc:sldMk cId="1273186274" sldId="271"/>
        </pc:sldMkLst>
        <pc:spChg chg="add del mod">
          <ac:chgData name="Guest User" userId="" providerId="Windows Live" clId="Web-{8106FD18-7C43-45A6-8FD9-ECFEA2FC16CB}" dt="2022-04-28T06:48:53.811" v="752"/>
          <ac:spMkLst>
            <pc:docMk/>
            <pc:sldMk cId="1273186274" sldId="271"/>
            <ac:spMk id="3" creationId="{DCC2EC12-BD29-74F6-C152-258AAFCB41B2}"/>
          </ac:spMkLst>
        </pc:spChg>
        <pc:spChg chg="add mod">
          <ac:chgData name="Guest User" userId="" providerId="Windows Live" clId="Web-{8106FD18-7C43-45A6-8FD9-ECFEA2FC16CB}" dt="2022-04-28T06:50:53.440" v="794" actId="1076"/>
          <ac:spMkLst>
            <pc:docMk/>
            <pc:sldMk cId="1273186274" sldId="271"/>
            <ac:spMk id="5" creationId="{6A3A4BA6-EDA6-B4AF-7F4B-95B7387C9D8E}"/>
          </ac:spMkLst>
        </pc:spChg>
        <pc:spChg chg="add del mod">
          <ac:chgData name="Guest User" userId="" providerId="Windows Live" clId="Web-{8106FD18-7C43-45A6-8FD9-ECFEA2FC16CB}" dt="2022-04-28T06:49:09.140" v="756"/>
          <ac:spMkLst>
            <pc:docMk/>
            <pc:sldMk cId="1273186274" sldId="271"/>
            <ac:spMk id="6" creationId="{DF6D5EB0-2884-DF75-D000-0D39B50E8F7D}"/>
          </ac:spMkLst>
        </pc:spChg>
        <pc:spChg chg="add mod">
          <ac:chgData name="Guest User" userId="" providerId="Windows Live" clId="Web-{8106FD18-7C43-45A6-8FD9-ECFEA2FC16CB}" dt="2022-04-28T06:51:14.815" v="801" actId="14100"/>
          <ac:spMkLst>
            <pc:docMk/>
            <pc:sldMk cId="1273186274" sldId="271"/>
            <ac:spMk id="7" creationId="{C5BA11FB-B18A-DEDE-CD65-F5C56F0A0261}"/>
          </ac:spMkLst>
        </pc:spChg>
        <pc:spChg chg="del mod">
          <ac:chgData name="Guest User" userId="" providerId="Windows Live" clId="Web-{8106FD18-7C43-45A6-8FD9-ECFEA2FC16CB}" dt="2022-04-28T06:08:20.574" v="64"/>
          <ac:spMkLst>
            <pc:docMk/>
            <pc:sldMk cId="1273186274" sldId="271"/>
            <ac:spMk id="8" creationId="{7537ECE7-3358-40FF-80E2-BD25AD54D0CC}"/>
          </ac:spMkLst>
        </pc:spChg>
        <pc:graphicFrameChg chg="add mod modGraphic">
          <ac:chgData name="Guest User" userId="" providerId="Windows Live" clId="Web-{8106FD18-7C43-45A6-8FD9-ECFEA2FC16CB}" dt="2022-04-28T06:51:09.565" v="800" actId="1076"/>
          <ac:graphicFrameMkLst>
            <pc:docMk/>
            <pc:sldMk cId="1273186274" sldId="271"/>
            <ac:graphicFrameMk id="2" creationId="{4D54A4C8-C8FA-1B33-4528-226AA0AFAF3D}"/>
          </ac:graphicFrameMkLst>
        </pc:graphicFrameChg>
        <pc:picChg chg="add del mod">
          <ac:chgData name="Guest User" userId="" providerId="Windows Live" clId="Web-{8106FD18-7C43-45A6-8FD9-ECFEA2FC16CB}" dt="2022-04-28T06:10:18.686" v="152"/>
          <ac:picMkLst>
            <pc:docMk/>
            <pc:sldMk cId="1273186274" sldId="271"/>
            <ac:picMk id="4" creationId="{5320FFE1-33B1-60DA-83E5-194CADD95D49}"/>
          </ac:picMkLst>
        </pc:picChg>
      </pc:sldChg>
      <pc:sldChg chg="addSp modSp mod modClrScheme chgLayout">
        <pc:chgData name="Guest User" userId="" providerId="Windows Live" clId="Web-{8106FD18-7C43-45A6-8FD9-ECFEA2FC16CB}" dt="2022-04-28T06:52:38.709" v="839" actId="20577"/>
        <pc:sldMkLst>
          <pc:docMk/>
          <pc:sldMk cId="3418038702" sldId="274"/>
        </pc:sldMkLst>
        <pc:spChg chg="add mod">
          <ac:chgData name="Guest User" userId="" providerId="Windows Live" clId="Web-{8106FD18-7C43-45A6-8FD9-ECFEA2FC16CB}" dt="2022-04-28T06:34:59.037" v="498" actId="20577"/>
          <ac:spMkLst>
            <pc:docMk/>
            <pc:sldMk cId="3418038702" sldId="274"/>
            <ac:spMk id="3" creationId="{6E8591EF-62B7-4112-7A94-62481D66608C}"/>
          </ac:spMkLst>
        </pc:spChg>
        <pc:spChg chg="add mod">
          <ac:chgData name="Guest User" userId="" providerId="Windows Live" clId="Web-{8106FD18-7C43-45A6-8FD9-ECFEA2FC16CB}" dt="2022-04-28T06:44:28.701" v="581" actId="20577"/>
          <ac:spMkLst>
            <pc:docMk/>
            <pc:sldMk cId="3418038702" sldId="274"/>
            <ac:spMk id="4" creationId="{BEA761A4-1C4D-153F-B873-8E324D0D24D9}"/>
          </ac:spMkLst>
        </pc:spChg>
        <pc:spChg chg="add mod">
          <ac:chgData name="Guest User" userId="" providerId="Windows Live" clId="Web-{8106FD18-7C43-45A6-8FD9-ECFEA2FC16CB}" dt="2022-04-28T06:52:38.709" v="839" actId="20577"/>
          <ac:spMkLst>
            <pc:docMk/>
            <pc:sldMk cId="3418038702" sldId="274"/>
            <ac:spMk id="6" creationId="{8CEFADD2-AB63-B994-7107-8E21539D5A3A}"/>
          </ac:spMkLst>
        </pc:spChg>
        <pc:spChg chg="mod">
          <ac:chgData name="Guest User" userId="" providerId="Windows Live" clId="Web-{8106FD18-7C43-45A6-8FD9-ECFEA2FC16CB}" dt="2022-04-28T06:44:40.498" v="583" actId="1076"/>
          <ac:spMkLst>
            <pc:docMk/>
            <pc:sldMk cId="3418038702" sldId="274"/>
            <ac:spMk id="8" creationId="{7537ECE7-3358-40FF-80E2-BD25AD54D0CC}"/>
          </ac:spMkLst>
        </pc:spChg>
        <pc:picChg chg="add mod">
          <ac:chgData name="Guest User" userId="" providerId="Windows Live" clId="Web-{8106FD18-7C43-45A6-8FD9-ECFEA2FC16CB}" dt="2022-04-28T06:51:41.160" v="803" actId="1076"/>
          <ac:picMkLst>
            <pc:docMk/>
            <pc:sldMk cId="3418038702" sldId="274"/>
            <ac:picMk id="2" creationId="{5C27BD4E-1779-24EC-F974-7E435524C12A}"/>
          </ac:picMkLst>
        </pc:picChg>
        <pc:picChg chg="add mod">
          <ac:chgData name="Guest User" userId="" providerId="Windows Live" clId="Web-{8106FD18-7C43-45A6-8FD9-ECFEA2FC16CB}" dt="2022-04-28T06:44:30.701" v="582" actId="14100"/>
          <ac:picMkLst>
            <pc:docMk/>
            <pc:sldMk cId="3418038702" sldId="274"/>
            <ac:picMk id="5" creationId="{2B566AC1-2DC3-B38F-43F4-F6AFA14F21A1}"/>
          </ac:picMkLst>
        </pc:picChg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4007794132" sldId="276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913674525" sldId="278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901940380" sldId="279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2989590372" sldId="280"/>
        </pc:sldMkLst>
      </pc:sldChg>
      <pc:sldChg chg="addSp delSp modSp mod modClrScheme chgLayout">
        <pc:chgData name="Guest User" userId="" providerId="Windows Live" clId="Web-{8106FD18-7C43-45A6-8FD9-ECFEA2FC16CB}" dt="2022-04-28T06:06:56.602" v="61"/>
        <pc:sldMkLst>
          <pc:docMk/>
          <pc:sldMk cId="1663294016" sldId="281"/>
        </pc:sldMkLst>
        <pc:spChg chg="add mod">
          <ac:chgData name="Guest User" userId="" providerId="Windows Live" clId="Web-{8106FD18-7C43-45A6-8FD9-ECFEA2FC16CB}" dt="2022-04-28T05:43:34.115" v="40" actId="1076"/>
          <ac:spMkLst>
            <pc:docMk/>
            <pc:sldMk cId="1663294016" sldId="281"/>
            <ac:spMk id="3" creationId="{A65C50C7-9EAA-4338-810D-737EC9E3DC57}"/>
          </ac:spMkLst>
        </pc:spChg>
        <pc:spChg chg="add del">
          <ac:chgData name="Guest User" userId="" providerId="Windows Live" clId="Web-{8106FD18-7C43-45A6-8FD9-ECFEA2FC16CB}" dt="2022-04-28T05:33:50.379" v="15"/>
          <ac:spMkLst>
            <pc:docMk/>
            <pc:sldMk cId="1663294016" sldId="281"/>
            <ac:spMk id="4" creationId="{A362D7E4-1296-7A41-8EB6-E2D9F0F51E61}"/>
          </ac:spMkLst>
        </pc:spChg>
        <pc:spChg chg="del">
          <ac:chgData name="Guest User" userId="" providerId="Windows Live" clId="Web-{8106FD18-7C43-45A6-8FD9-ECFEA2FC16CB}" dt="2022-04-28T05:33:12.159" v="6"/>
          <ac:spMkLst>
            <pc:docMk/>
            <pc:sldMk cId="1663294016" sldId="281"/>
            <ac:spMk id="8" creationId="{7537ECE7-3358-40FF-80E2-BD25AD54D0CC}"/>
          </ac:spMkLst>
        </pc:spChg>
        <pc:picChg chg="add mod">
          <ac:chgData name="Guest User" userId="" providerId="Windows Live" clId="Web-{8106FD18-7C43-45A6-8FD9-ECFEA2FC16CB}" dt="2022-04-28T05:33:25.254" v="12" actId="1076"/>
          <ac:picMkLst>
            <pc:docMk/>
            <pc:sldMk cId="1663294016" sldId="281"/>
            <ac:picMk id="2" creationId="{5B792B1B-1926-0B4B-5EDE-7D79E4C7DB7B}"/>
          </ac:picMkLst>
        </pc:picChg>
      </pc:sldChg>
      <pc:sldChg chg="addSp delSp modSp mod modClrScheme chgLayout">
        <pc:chgData name="Guest User" userId="" providerId="Windows Live" clId="Web-{8106FD18-7C43-45A6-8FD9-ECFEA2FC16CB}" dt="2022-04-28T07:06:29.192" v="1019" actId="20577"/>
        <pc:sldMkLst>
          <pc:docMk/>
          <pc:sldMk cId="333467942" sldId="282"/>
        </pc:sldMkLst>
        <pc:spChg chg="add mod">
          <ac:chgData name="Guest User" userId="" providerId="Windows Live" clId="Web-{8106FD18-7C43-45A6-8FD9-ECFEA2FC16CB}" dt="2022-04-28T06:59:04.179" v="945" actId="20577"/>
          <ac:spMkLst>
            <pc:docMk/>
            <pc:sldMk cId="333467942" sldId="282"/>
            <ac:spMk id="5" creationId="{94F339D3-6061-8EE3-815C-AE8DAB529393}"/>
          </ac:spMkLst>
        </pc:spChg>
        <pc:spChg chg="add mod">
          <ac:chgData name="Guest User" userId="" providerId="Windows Live" clId="Web-{8106FD18-7C43-45A6-8FD9-ECFEA2FC16CB}" dt="2022-04-28T07:00:09.556" v="970" actId="1076"/>
          <ac:spMkLst>
            <pc:docMk/>
            <pc:sldMk cId="333467942" sldId="282"/>
            <ac:spMk id="6" creationId="{64700F66-9D7F-0CA0-E400-EC972B1EE38B}"/>
          </ac:spMkLst>
        </pc:spChg>
        <pc:spChg chg="add del">
          <ac:chgData name="Guest User" userId="" providerId="Windows Live" clId="Web-{8106FD18-7C43-45A6-8FD9-ECFEA2FC16CB}" dt="2022-04-28T07:00:16.478" v="972"/>
          <ac:spMkLst>
            <pc:docMk/>
            <pc:sldMk cId="333467942" sldId="282"/>
            <ac:spMk id="7" creationId="{8E83BDF3-5EBE-D83E-6C99-2B39D449859F}"/>
          </ac:spMkLst>
        </pc:spChg>
        <pc:spChg chg="del mod">
          <ac:chgData name="Guest User" userId="" providerId="Windows Live" clId="Web-{8106FD18-7C43-45A6-8FD9-ECFEA2FC16CB}" dt="2022-04-28T06:58:12.799" v="933"/>
          <ac:spMkLst>
            <pc:docMk/>
            <pc:sldMk cId="333467942" sldId="282"/>
            <ac:spMk id="8" creationId="{7537ECE7-3358-40FF-80E2-BD25AD54D0CC}"/>
          </ac:spMkLst>
        </pc:spChg>
        <pc:spChg chg="add mod">
          <ac:chgData name="Guest User" userId="" providerId="Windows Live" clId="Web-{8106FD18-7C43-45A6-8FD9-ECFEA2FC16CB}" dt="2022-04-28T07:06:29.192" v="1019" actId="20577"/>
          <ac:spMkLst>
            <pc:docMk/>
            <pc:sldMk cId="333467942" sldId="282"/>
            <ac:spMk id="9" creationId="{4023F2D1-7C03-24AF-8ED3-4895CCAF4BFE}"/>
          </ac:spMkLst>
        </pc:spChg>
        <pc:picChg chg="add mod">
          <ac:chgData name="Guest User" userId="" providerId="Windows Live" clId="Web-{8106FD18-7C43-45A6-8FD9-ECFEA2FC16CB}" dt="2022-04-28T06:59:13.242" v="946" actId="14100"/>
          <ac:picMkLst>
            <pc:docMk/>
            <pc:sldMk cId="333467942" sldId="282"/>
            <ac:picMk id="2" creationId="{3127F436-E7D0-8D43-4CBF-7827AC2D063C}"/>
          </ac:picMkLst>
        </pc:picChg>
        <pc:picChg chg="add mod">
          <ac:chgData name="Guest User" userId="" providerId="Windows Live" clId="Web-{8106FD18-7C43-45A6-8FD9-ECFEA2FC16CB}" dt="2022-04-28T06:58:29.080" v="936" actId="1076"/>
          <ac:picMkLst>
            <pc:docMk/>
            <pc:sldMk cId="333467942" sldId="282"/>
            <ac:picMk id="3" creationId="{DDF6F03F-DEDC-850D-81E7-C8CF2BF88DA8}"/>
          </ac:picMkLst>
        </pc:picChg>
        <pc:picChg chg="add mod">
          <ac:chgData name="Guest User" userId="" providerId="Windows Live" clId="Web-{8106FD18-7C43-45A6-8FD9-ECFEA2FC16CB}" dt="2022-04-28T06:59:17.883" v="948" actId="1076"/>
          <ac:picMkLst>
            <pc:docMk/>
            <pc:sldMk cId="333467942" sldId="282"/>
            <ac:picMk id="4" creationId="{A45A597E-C9F4-91A0-9314-51DF4A042DE7}"/>
          </ac:picMkLst>
        </pc:picChg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501958342" sldId="283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1563883935" sldId="284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1114905746" sldId="285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1199441817" sldId="286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2576218621" sldId="287"/>
        </pc:sldMkLst>
      </pc:sldChg>
      <pc:sldChg chg="mod modClrScheme chgLayout">
        <pc:chgData name="Guest User" userId="" providerId="Windows Live" clId="Web-{8106FD18-7C43-45A6-8FD9-ECFEA2FC16CB}" dt="2022-04-28T06:06:56.602" v="61"/>
        <pc:sldMkLst>
          <pc:docMk/>
          <pc:sldMk cId="851676841" sldId="288"/>
        </pc:sldMkLst>
      </pc:sldChg>
      <pc:sldChg chg="modSp mod modClrScheme chgLayout">
        <pc:chgData name="Guest User" userId="" providerId="Windows Live" clId="Web-{8106FD18-7C43-45A6-8FD9-ECFEA2FC16CB}" dt="2022-04-28T06:06:56.602" v="61"/>
        <pc:sldMkLst>
          <pc:docMk/>
          <pc:sldMk cId="588651064" sldId="289"/>
        </pc:sldMkLst>
        <pc:spChg chg="mod ord">
          <ac:chgData name="Guest User" userId="" providerId="Windows Live" clId="Web-{8106FD18-7C43-45A6-8FD9-ECFEA2FC16CB}" dt="2022-04-28T06:06:56.602" v="61"/>
          <ac:spMkLst>
            <pc:docMk/>
            <pc:sldMk cId="588651064" sldId="289"/>
            <ac:spMk id="2" creationId="{A7D8C8E6-DCA6-4D46-9DCF-4E7BEA3FA9DE}"/>
          </ac:spMkLst>
        </pc:spChg>
        <pc:spChg chg="mod ord">
          <ac:chgData name="Guest User" userId="" providerId="Windows Live" clId="Web-{8106FD18-7C43-45A6-8FD9-ECFEA2FC16CB}" dt="2022-04-28T06:06:56.602" v="61"/>
          <ac:spMkLst>
            <pc:docMk/>
            <pc:sldMk cId="588651064" sldId="289"/>
            <ac:spMk id="3" creationId="{0CA53D2A-23F8-4210-88F6-D2847018C316}"/>
          </ac:spMkLst>
        </pc:spChg>
      </pc:sldChg>
      <pc:sldChg chg="modSp mod modClrScheme chgLayout">
        <pc:chgData name="Guest User" userId="" providerId="Windows Live" clId="Web-{8106FD18-7C43-45A6-8FD9-ECFEA2FC16CB}" dt="2022-04-28T06:06:56.602" v="61"/>
        <pc:sldMkLst>
          <pc:docMk/>
          <pc:sldMk cId="273851939" sldId="290"/>
        </pc:sldMkLst>
        <pc:spChg chg="mod ord">
          <ac:chgData name="Guest User" userId="" providerId="Windows Live" clId="Web-{8106FD18-7C43-45A6-8FD9-ECFEA2FC16CB}" dt="2022-04-28T06:06:56.602" v="61"/>
          <ac:spMkLst>
            <pc:docMk/>
            <pc:sldMk cId="273851939" sldId="290"/>
            <ac:spMk id="2" creationId="{0AE32D4A-FFA2-4975-B27A-CF9EA2354AF6}"/>
          </ac:spMkLst>
        </pc:spChg>
        <pc:spChg chg="mod ord">
          <ac:chgData name="Guest User" userId="" providerId="Windows Live" clId="Web-{8106FD18-7C43-45A6-8FD9-ECFEA2FC16CB}" dt="2022-04-28T06:06:56.602" v="61"/>
          <ac:spMkLst>
            <pc:docMk/>
            <pc:sldMk cId="273851939" sldId="290"/>
            <ac:spMk id="3" creationId="{F1582681-0C20-4256-9765-EFBED0F2F49E}"/>
          </ac:spMkLst>
        </pc:spChg>
      </pc:sldChg>
      <pc:sldChg chg="delSp modSp mod modClrScheme delDesignElem chgLayout">
        <pc:chgData name="Guest User" userId="" providerId="Windows Live" clId="Web-{8106FD18-7C43-45A6-8FD9-ECFEA2FC16CB}" dt="2022-04-28T06:06:56.602" v="61"/>
        <pc:sldMkLst>
          <pc:docMk/>
          <pc:sldMk cId="2723890953" sldId="291"/>
        </pc:sldMkLst>
        <pc:spChg chg="mod ord">
          <ac:chgData name="Guest User" userId="" providerId="Windows Live" clId="Web-{8106FD18-7C43-45A6-8FD9-ECFEA2FC16CB}" dt="2022-04-28T06:06:56.602" v="61"/>
          <ac:spMkLst>
            <pc:docMk/>
            <pc:sldMk cId="2723890953" sldId="291"/>
            <ac:spMk id="2" creationId="{1464CFAD-77DC-48E2-A9E7-FF042646A7CA}"/>
          </ac:spMkLst>
        </pc:spChg>
        <pc:spChg chg="mod ord">
          <ac:chgData name="Guest User" userId="" providerId="Windows Live" clId="Web-{8106FD18-7C43-45A6-8FD9-ECFEA2FC16CB}" dt="2022-04-28T06:06:56.602" v="61"/>
          <ac:spMkLst>
            <pc:docMk/>
            <pc:sldMk cId="2723890953" sldId="291"/>
            <ac:spMk id="3" creationId="{EFD2C431-4CF2-40ED-B50D-88C7AD5B452F}"/>
          </ac:spMkLst>
        </pc:spChg>
        <pc:spChg chg="del">
          <ac:chgData name="Guest User" userId="" providerId="Windows Live" clId="Web-{8106FD18-7C43-45A6-8FD9-ECFEA2FC16CB}" dt="2022-04-28T05:30:08.826" v="0"/>
          <ac:spMkLst>
            <pc:docMk/>
            <pc:sldMk cId="2723890953" sldId="291"/>
            <ac:spMk id="17" creationId="{5E39A796-BE83-48B1-B33F-35C4A32AAB57}"/>
          </ac:spMkLst>
        </pc:spChg>
        <pc:spChg chg="del">
          <ac:chgData name="Guest User" userId="" providerId="Windows Live" clId="Web-{8106FD18-7C43-45A6-8FD9-ECFEA2FC16CB}" dt="2022-04-28T05:30:08.826" v="0"/>
          <ac:spMkLst>
            <pc:docMk/>
            <pc:sldMk cId="2723890953" sldId="291"/>
            <ac:spMk id="29" creationId="{72F84B47-E267-4194-8194-831DB7B5547F}"/>
          </ac:spMkLst>
        </pc:spChg>
      </pc:sldChg>
      <pc:sldChg chg="delSp modSp mod modClrScheme delDesignElem chgLayout">
        <pc:chgData name="Guest User" userId="" providerId="Windows Live" clId="Web-{8106FD18-7C43-45A6-8FD9-ECFEA2FC16CB}" dt="2022-04-28T06:06:56.602" v="61"/>
        <pc:sldMkLst>
          <pc:docMk/>
          <pc:sldMk cId="1112822092" sldId="292"/>
        </pc:sldMkLst>
        <pc:spChg chg="mod ord">
          <ac:chgData name="Guest User" userId="" providerId="Windows Live" clId="Web-{8106FD18-7C43-45A6-8FD9-ECFEA2FC16CB}" dt="2022-04-28T06:06:56.602" v="61"/>
          <ac:spMkLst>
            <pc:docMk/>
            <pc:sldMk cId="1112822092" sldId="292"/>
            <ac:spMk id="2" creationId="{E9D2454E-50BB-4464-9959-911700E74310}"/>
          </ac:spMkLst>
        </pc:spChg>
        <pc:spChg chg="mod ord">
          <ac:chgData name="Guest User" userId="" providerId="Windows Live" clId="Web-{8106FD18-7C43-45A6-8FD9-ECFEA2FC16CB}" dt="2022-04-28T06:06:56.602" v="61"/>
          <ac:spMkLst>
            <pc:docMk/>
            <pc:sldMk cId="1112822092" sldId="292"/>
            <ac:spMk id="3" creationId="{2B57CD0F-0FBF-4ECF-A387-87461F47884A}"/>
          </ac:spMkLst>
        </pc:spChg>
        <pc:spChg chg="del">
          <ac:chgData name="Guest User" userId="" providerId="Windows Live" clId="Web-{8106FD18-7C43-45A6-8FD9-ECFEA2FC16CB}" dt="2022-04-28T05:30:08.826" v="0"/>
          <ac:spMkLst>
            <pc:docMk/>
            <pc:sldMk cId="1112822092" sldId="292"/>
            <ac:spMk id="20" creationId="{5E39A796-BE83-48B1-B33F-35C4A32AAB57}"/>
          </ac:spMkLst>
        </pc:spChg>
        <pc:spChg chg="del">
          <ac:chgData name="Guest User" userId="" providerId="Windows Live" clId="Web-{8106FD18-7C43-45A6-8FD9-ECFEA2FC16CB}" dt="2022-04-28T05:30:08.826" v="0"/>
          <ac:spMkLst>
            <pc:docMk/>
            <pc:sldMk cId="1112822092" sldId="292"/>
            <ac:spMk id="22" creationId="{72F84B47-E267-4194-8194-831DB7B5547F}"/>
          </ac:spMkLst>
        </pc:spChg>
      </pc:sldChg>
      <pc:sldMasterChg chg="del delSldLayout">
        <pc:chgData name="Guest User" userId="" providerId="Windows Live" clId="Web-{8106FD18-7C43-45A6-8FD9-ECFEA2FC16CB}" dt="2022-04-28T05:30:08.826" v="0"/>
        <pc:sldMasterMkLst>
          <pc:docMk/>
          <pc:sldMasterMk cId="843910714" sldId="2147483672"/>
        </pc:sldMasterMkLst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1329602429" sldId="2147483673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1529075692" sldId="2147483674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3937906568" sldId="2147483675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2261547886" sldId="2147483676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1376925597" sldId="2147483677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3110537135" sldId="2147483678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3252649459" sldId="2147483679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247011597" sldId="2147483680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1868058161" sldId="2147483681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371159220" sldId="2147483682"/>
          </pc:sldLayoutMkLst>
        </pc:sldLayoutChg>
        <pc:sldLayoutChg chg="del">
          <pc:chgData name="Guest User" userId="" providerId="Windows Live" clId="Web-{8106FD18-7C43-45A6-8FD9-ECFEA2FC16CB}" dt="2022-04-28T05:30:08.826" v="0"/>
          <pc:sldLayoutMkLst>
            <pc:docMk/>
            <pc:sldMasterMk cId="843910714" sldId="2147483672"/>
            <pc:sldLayoutMk cId="2706332111" sldId="2147483683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5:30:32.920" v="1"/>
        <pc:sldMasterMkLst>
          <pc:docMk/>
          <pc:sldMasterMk cId="3419857337" sldId="2147483684"/>
        </pc:sldMasterMkLst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240813091" sldId="2147483685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68634672" sldId="2147483686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2775104920" sldId="2147483687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2165888529" sldId="2147483688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292335792" sldId="2147483689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2068351507" sldId="2147483690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071492799" sldId="2147483691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425044607" sldId="2147483692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957106901" sldId="2147483693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758502072" sldId="2147483694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2025155940" sldId="2147483695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303224093" sldId="2147483696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391789042" sldId="2147483697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119125575" sldId="2147483698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332708394" sldId="2147483699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3040540538" sldId="2147483700"/>
          </pc:sldLayoutMkLst>
        </pc:sldLayoutChg>
        <pc:sldLayoutChg chg="add del mod replId">
          <pc:chgData name="Guest User" userId="" providerId="Windows Live" clId="Web-{8106FD18-7C43-45A6-8FD9-ECFEA2FC16CB}" dt="2022-04-28T05:30:32.920" v="1"/>
          <pc:sldLayoutMkLst>
            <pc:docMk/>
            <pc:sldMasterMk cId="3419857337" sldId="2147483684"/>
            <pc:sldLayoutMk cId="1123481554" sldId="2147483701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01.912" v="54"/>
        <pc:sldMasterMkLst>
          <pc:docMk/>
          <pc:sldMasterMk cId="1710234190" sldId="2147483702"/>
        </pc:sldMasterMkLst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2925966665" sldId="2147483703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292747106" sldId="2147483704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4053559859" sldId="2147483705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748412310" sldId="2147483706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3961886416" sldId="2147483707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938434808" sldId="2147483708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2156135257" sldId="2147483709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1375122495" sldId="2147483710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1251205777" sldId="2147483711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119253751" sldId="2147483712"/>
          </pc:sldLayoutMkLst>
        </pc:sldLayoutChg>
        <pc:sldLayoutChg chg="add del mod replId">
          <pc:chgData name="Guest User" userId="" providerId="Windows Live" clId="Web-{8106FD18-7C43-45A6-8FD9-ECFEA2FC16CB}" dt="2022-04-28T06:05:01.912" v="54"/>
          <pc:sldLayoutMkLst>
            <pc:docMk/>
            <pc:sldMasterMk cId="1710234190" sldId="2147483702"/>
            <pc:sldLayoutMk cId="2066178498" sldId="2147483713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14.224" v="55"/>
        <pc:sldMasterMkLst>
          <pc:docMk/>
          <pc:sldMasterMk cId="269442377" sldId="2147483714"/>
        </pc:sldMasterMkLst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360058683" sldId="2147483715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3683432893" sldId="2147483716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3944448764" sldId="2147483717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1837480422" sldId="2147483718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403272205" sldId="2147483719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1821165821" sldId="2147483720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531927366" sldId="2147483721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472644687" sldId="2147483722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882522598" sldId="2147483723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3368810261" sldId="2147483724"/>
          </pc:sldLayoutMkLst>
        </pc:sldLayoutChg>
        <pc:sldLayoutChg chg="add del mod replId">
          <pc:chgData name="Guest User" userId="" providerId="Windows Live" clId="Web-{8106FD18-7C43-45A6-8FD9-ECFEA2FC16CB}" dt="2022-04-28T06:05:14.224" v="55"/>
          <pc:sldLayoutMkLst>
            <pc:docMk/>
            <pc:sldMasterMk cId="269442377" sldId="2147483714"/>
            <pc:sldLayoutMk cId="4114896127" sldId="2147483725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29.178" v="56"/>
        <pc:sldMasterMkLst>
          <pc:docMk/>
          <pc:sldMasterMk cId="1838784617" sldId="2147483726"/>
        </pc:sldMasterMkLst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3169143314" sldId="2147483727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2680829147" sldId="2147483728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4000204044" sldId="2147483729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1299916952" sldId="2147483730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424808054" sldId="2147483731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2291472514" sldId="2147483732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861868818" sldId="2147483733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3792681483" sldId="2147483734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1048286615" sldId="2147483735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311628048" sldId="2147483736"/>
          </pc:sldLayoutMkLst>
        </pc:sldLayoutChg>
        <pc:sldLayoutChg chg="add del mod replId">
          <pc:chgData name="Guest User" userId="" providerId="Windows Live" clId="Web-{8106FD18-7C43-45A6-8FD9-ECFEA2FC16CB}" dt="2022-04-28T06:05:29.178" v="56"/>
          <pc:sldLayoutMkLst>
            <pc:docMk/>
            <pc:sldMasterMk cId="1838784617" sldId="2147483726"/>
            <pc:sldLayoutMk cId="2156485209" sldId="2147483737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37.960" v="57"/>
        <pc:sldMasterMkLst>
          <pc:docMk/>
          <pc:sldMasterMk cId="3981486001" sldId="2147483738"/>
        </pc:sldMasterMkLst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326192099" sldId="2147483739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1470845065" sldId="2147483740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225184223" sldId="2147483741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455994889" sldId="2147483742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3002819576" sldId="2147483743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842914524" sldId="2147483744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26925904" sldId="2147483745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1374558748" sldId="2147483746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848354209" sldId="2147483747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627867098" sldId="2147483748"/>
          </pc:sldLayoutMkLst>
        </pc:sldLayoutChg>
        <pc:sldLayoutChg chg="add del mod replId">
          <pc:chgData name="Guest User" userId="" providerId="Windows Live" clId="Web-{8106FD18-7C43-45A6-8FD9-ECFEA2FC16CB}" dt="2022-04-28T06:05:37.960" v="57"/>
          <pc:sldLayoutMkLst>
            <pc:docMk/>
            <pc:sldMasterMk cId="3981486001" sldId="2147483738"/>
            <pc:sldLayoutMk cId="2403201155" sldId="2147483749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50.538" v="58"/>
        <pc:sldMasterMkLst>
          <pc:docMk/>
          <pc:sldMasterMk cId="989874873" sldId="2147483750"/>
        </pc:sldMasterMkLst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3336407778" sldId="2147483751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2100508509" sldId="2147483752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2141146499" sldId="2147483753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787448115" sldId="2147483754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851800749" sldId="2147483755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3308989025" sldId="2147483756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266469942" sldId="2147483757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3453272211" sldId="2147483758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467793928" sldId="2147483759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809798711" sldId="2147483760"/>
          </pc:sldLayoutMkLst>
        </pc:sldLayoutChg>
        <pc:sldLayoutChg chg="add del mod replId">
          <pc:chgData name="Guest User" userId="" providerId="Windows Live" clId="Web-{8106FD18-7C43-45A6-8FD9-ECFEA2FC16CB}" dt="2022-04-28T06:05:50.538" v="58"/>
          <pc:sldLayoutMkLst>
            <pc:docMk/>
            <pc:sldMasterMk cId="989874873" sldId="2147483750"/>
            <pc:sldLayoutMk cId="767855178" sldId="2147483761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5:58.788" v="59"/>
        <pc:sldMasterMkLst>
          <pc:docMk/>
          <pc:sldMasterMk cId="488239569" sldId="2147483762"/>
        </pc:sldMasterMkLst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1578039357" sldId="2147483763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2846234939" sldId="2147483764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2716899436" sldId="2147483765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129416355" sldId="2147483766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4206526416" sldId="2147483767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1484792623" sldId="2147483768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44327884" sldId="2147483769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3351188118" sldId="2147483770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1626863183" sldId="2147483771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1061844650" sldId="2147483772"/>
          </pc:sldLayoutMkLst>
        </pc:sldLayoutChg>
        <pc:sldLayoutChg chg="add del mod replId">
          <pc:chgData name="Guest User" userId="" providerId="Windows Live" clId="Web-{8106FD18-7C43-45A6-8FD9-ECFEA2FC16CB}" dt="2022-04-28T06:05:58.788" v="59"/>
          <pc:sldLayoutMkLst>
            <pc:docMk/>
            <pc:sldMasterMk cId="488239569" sldId="2147483762"/>
            <pc:sldLayoutMk cId="2107300313" sldId="2147483773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6:35.430" v="60"/>
        <pc:sldMasterMkLst>
          <pc:docMk/>
          <pc:sldMasterMk cId="2414629166" sldId="2147483774"/>
        </pc:sldMasterMkLst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3299736849" sldId="2147483775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1376514912" sldId="2147483776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984894420" sldId="2147483777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167200694" sldId="2147483778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2384349354" sldId="2147483779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473247381" sldId="2147483780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626409079" sldId="2147483781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4129659349" sldId="2147483782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1803899943" sldId="2147483783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577239801" sldId="2147483784"/>
          </pc:sldLayoutMkLst>
        </pc:sldLayoutChg>
        <pc:sldLayoutChg chg="add del mod replId">
          <pc:chgData name="Guest User" userId="" providerId="Windows Live" clId="Web-{8106FD18-7C43-45A6-8FD9-ECFEA2FC16CB}" dt="2022-04-28T06:06:35.430" v="60"/>
          <pc:sldLayoutMkLst>
            <pc:docMk/>
            <pc:sldMasterMk cId="2414629166" sldId="2147483774"/>
            <pc:sldLayoutMk cId="1703696774" sldId="2147483785"/>
          </pc:sldLayoutMkLst>
        </pc:sldLayoutChg>
      </pc:sldMasterChg>
      <pc:sldMasterChg chg="add del addSldLayout delSldLayout modSldLayout">
        <pc:chgData name="Guest User" userId="" providerId="Windows Live" clId="Web-{8106FD18-7C43-45A6-8FD9-ECFEA2FC16CB}" dt="2022-04-28T06:06:56.602" v="61"/>
        <pc:sldMasterMkLst>
          <pc:docMk/>
          <pc:sldMasterMk cId="2858121308" sldId="2147483786"/>
        </pc:sldMasterMkLst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468861514" sldId="2147483787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466702346" sldId="2147483788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3801521212" sldId="2147483789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2606411739" sldId="2147483790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1529091290" sldId="2147483791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1304854776" sldId="2147483792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2144755730" sldId="2147483793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3148574226" sldId="2147483794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2190588787" sldId="2147483795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1771579556" sldId="2147483796"/>
          </pc:sldLayoutMkLst>
        </pc:sldLayoutChg>
        <pc:sldLayoutChg chg="add del mod replId">
          <pc:chgData name="Guest User" userId="" providerId="Windows Live" clId="Web-{8106FD18-7C43-45A6-8FD9-ECFEA2FC16CB}" dt="2022-04-28T06:06:56.602" v="61"/>
          <pc:sldLayoutMkLst>
            <pc:docMk/>
            <pc:sldMasterMk cId="2858121308" sldId="2147483786"/>
            <pc:sldLayoutMk cId="3813877257" sldId="2147483797"/>
          </pc:sldLayoutMkLst>
        </pc:sldLayoutChg>
      </pc:sldMasterChg>
      <pc:sldMasterChg chg="add addSldLayout modSldLayout">
        <pc:chgData name="Guest User" userId="" providerId="Windows Live" clId="Web-{8106FD18-7C43-45A6-8FD9-ECFEA2FC16CB}" dt="2022-04-28T06:06:56.602" v="61"/>
        <pc:sldMasterMkLst>
          <pc:docMk/>
          <pc:sldMasterMk cId="3163282668" sldId="2147483798"/>
        </pc:sldMasterMkLst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1743675790" sldId="2147483799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725816014" sldId="2147483800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1667153155" sldId="2147483801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4279082479" sldId="2147483802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2330729897" sldId="2147483803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2717434562" sldId="2147483804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1325276831" sldId="2147483805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3945699673" sldId="2147483806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818326218" sldId="2147483807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2817308941" sldId="2147483808"/>
          </pc:sldLayoutMkLst>
        </pc:sldLayoutChg>
        <pc:sldLayoutChg chg="add mod replId">
          <pc:chgData name="Guest User" userId="" providerId="Windows Live" clId="Web-{8106FD18-7C43-45A6-8FD9-ECFEA2FC16CB}" dt="2022-04-28T06:06:56.602" v="61"/>
          <pc:sldLayoutMkLst>
            <pc:docMk/>
            <pc:sldMasterMk cId="3163282668" sldId="2147483798"/>
            <pc:sldLayoutMk cId="246712839" sldId="2147483809"/>
          </pc:sldLayoutMkLst>
        </pc:sldLayoutChg>
      </pc:sldMasterChg>
    </pc:docChg>
  </pc:docChgLst>
  <pc:docChgLst>
    <pc:chgData name="Guest User" providerId="Windows Live" clId="Web-{34E7EECE-7B15-4DC2-A740-213253486AAE}"/>
    <pc:docChg chg="modSld">
      <pc:chgData name="Guest User" userId="" providerId="Windows Live" clId="Web-{34E7EECE-7B15-4DC2-A740-213253486AAE}" dt="2022-04-28T18:13:49.443" v="3" actId="20577"/>
      <pc:docMkLst>
        <pc:docMk/>
      </pc:docMkLst>
      <pc:sldChg chg="modSp">
        <pc:chgData name="Guest User" userId="" providerId="Windows Live" clId="Web-{34E7EECE-7B15-4DC2-A740-213253486AAE}" dt="2022-04-28T18:13:49.443" v="3" actId="20577"/>
        <pc:sldMkLst>
          <pc:docMk/>
          <pc:sldMk cId="1092057511" sldId="268"/>
        </pc:sldMkLst>
        <pc:graphicFrameChg chg="modGraphic">
          <ac:chgData name="Guest User" userId="" providerId="Windows Live" clId="Web-{34E7EECE-7B15-4DC2-A740-213253486AAE}" dt="2022-04-28T18:13:49.443" v="3" actId="20577"/>
          <ac:graphicFrameMkLst>
            <pc:docMk/>
            <pc:sldMk cId="1092057511" sldId="268"/>
            <ac:graphicFrameMk id="10" creationId="{D9CC67AA-87F2-7296-F1DB-BFAC945EDA30}"/>
          </ac:graphicFrameMkLst>
        </pc:graphicFrameChg>
      </pc:sldChg>
      <pc:sldChg chg="addSp delSp">
        <pc:chgData name="Guest User" userId="" providerId="Windows Live" clId="Web-{34E7EECE-7B15-4DC2-A740-213253486AAE}" dt="2022-04-28T18:13:21.207" v="1"/>
        <pc:sldMkLst>
          <pc:docMk/>
          <pc:sldMk cId="2726692309" sldId="307"/>
        </pc:sldMkLst>
        <pc:spChg chg="add del">
          <ac:chgData name="Guest User" userId="" providerId="Windows Live" clId="Web-{34E7EECE-7B15-4DC2-A740-213253486AAE}" dt="2022-04-28T18:13:21.207" v="1"/>
          <ac:spMkLst>
            <pc:docMk/>
            <pc:sldMk cId="2726692309" sldId="307"/>
            <ac:spMk id="4" creationId="{734469A1-0A31-8548-BC16-A075D5CCB97B}"/>
          </ac:spMkLst>
        </pc:spChg>
      </pc:sldChg>
    </pc:docChg>
  </pc:docChgLst>
  <pc:docChgLst>
    <pc:chgData name="Guest User" providerId="Windows Live" clId="Web-{EE08AECD-D624-4094-A199-FCA84FE3238D}"/>
    <pc:docChg chg="modSld">
      <pc:chgData name="Guest User" userId="" providerId="Windows Live" clId="Web-{EE08AECD-D624-4094-A199-FCA84FE3238D}" dt="2022-05-07T00:21:49.260" v="30"/>
      <pc:docMkLst>
        <pc:docMk/>
      </pc:docMkLst>
      <pc:sldChg chg="addSp modSp mod setBg">
        <pc:chgData name="Guest User" userId="" providerId="Windows Live" clId="Web-{EE08AECD-D624-4094-A199-FCA84FE3238D}" dt="2022-05-07T00:19:20.677" v="11"/>
        <pc:sldMkLst>
          <pc:docMk/>
          <pc:sldMk cId="1663294016" sldId="281"/>
        </pc:sldMkLst>
        <pc:spChg chg="mod">
          <ac:chgData name="Guest User" userId="" providerId="Windows Live" clId="Web-{EE08AECD-D624-4094-A199-FCA84FE3238D}" dt="2022-05-07T00:19:20.677" v="11"/>
          <ac:spMkLst>
            <pc:docMk/>
            <pc:sldMk cId="1663294016" sldId="281"/>
            <ac:spMk id="3" creationId="{A65C50C7-9EAA-4338-810D-737EC9E3DC57}"/>
          </ac:spMkLst>
        </pc:spChg>
        <pc:spChg chg="add">
          <ac:chgData name="Guest User" userId="" providerId="Windows Live" clId="Web-{EE08AECD-D624-4094-A199-FCA84FE3238D}" dt="2022-05-07T00:19:20.677" v="11"/>
          <ac:spMkLst>
            <pc:docMk/>
            <pc:sldMk cId="1663294016" sldId="281"/>
            <ac:spMk id="9" creationId="{5E52985E-2553-471E-82AA-5ED7A329890A}"/>
          </ac:spMkLst>
        </pc:spChg>
        <pc:picChg chg="mod ord">
          <ac:chgData name="Guest User" userId="" providerId="Windows Live" clId="Web-{EE08AECD-D624-4094-A199-FCA84FE3238D}" dt="2022-05-07T00:19:20.677" v="11"/>
          <ac:picMkLst>
            <pc:docMk/>
            <pc:sldMk cId="1663294016" sldId="281"/>
            <ac:picMk id="2" creationId="{5B792B1B-1926-0B4B-5EDE-7D79E4C7DB7B}"/>
          </ac:picMkLst>
        </pc:picChg>
        <pc:picChg chg="mod">
          <ac:chgData name="Guest User" userId="" providerId="Windows Live" clId="Web-{EE08AECD-D624-4094-A199-FCA84FE3238D}" dt="2022-05-07T00:19:20.677" v="11"/>
          <ac:picMkLst>
            <pc:docMk/>
            <pc:sldMk cId="1663294016" sldId="281"/>
            <ac:picMk id="4" creationId="{AEAAAF99-06AB-DC1B-EEB2-5A29BD2599DE}"/>
          </ac:picMkLst>
        </pc:picChg>
        <pc:cxnChg chg="add">
          <ac:chgData name="Guest User" userId="" providerId="Windows Live" clId="Web-{EE08AECD-D624-4094-A199-FCA84FE3238D}" dt="2022-05-07T00:19:20.677" v="11"/>
          <ac:cxnSpMkLst>
            <pc:docMk/>
            <pc:sldMk cId="1663294016" sldId="281"/>
            <ac:cxnSpMk id="11" creationId="{DAE3ABC6-4042-4293-A7DF-F01181363B7E}"/>
          </ac:cxnSpMkLst>
        </pc:cxnChg>
      </pc:sldChg>
      <pc:sldChg chg="addSp modSp mod setBg">
        <pc:chgData name="Guest User" userId="" providerId="Windows Live" clId="Web-{EE08AECD-D624-4094-A199-FCA84FE3238D}" dt="2022-05-07T00:17:21.455" v="3"/>
        <pc:sldMkLst>
          <pc:docMk/>
          <pc:sldMk cId="273851939" sldId="290"/>
        </pc:sldMkLst>
        <pc:spChg chg="mo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2" creationId="{0AE32D4A-FFA2-4975-B27A-CF9EA2354AF6}"/>
          </ac:spMkLst>
        </pc:spChg>
        <pc:spChg chg="mo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3" creationId="{F1582681-0C20-4256-9765-EFBED0F2F49E}"/>
          </ac:spMkLst>
        </pc:spChg>
        <pc:spChg chg="ad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8" creationId="{EFA9B6C6-A247-48A8-9A1C-1E36FA9456B5}"/>
          </ac:spMkLst>
        </pc:spChg>
        <pc:spChg chg="ad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10" creationId="{C5CB530E-515E-412C-9DF1-5F8FFBD6F383}"/>
          </ac:spMkLst>
        </pc:spChg>
        <pc:spChg chg="ad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12" creationId="{712D4376-A578-4FF1-94FC-245E7A6A489F}"/>
          </ac:spMkLst>
        </pc:spChg>
        <pc:spChg chg="add">
          <ac:chgData name="Guest User" userId="" providerId="Windows Live" clId="Web-{EE08AECD-D624-4094-A199-FCA84FE3238D}" dt="2022-05-07T00:17:21.455" v="3"/>
          <ac:spMkLst>
            <pc:docMk/>
            <pc:sldMk cId="273851939" sldId="290"/>
            <ac:spMk id="14" creationId="{AEA7509D-F04F-40CB-A0B3-EEF16499CC9F}"/>
          </ac:spMkLst>
        </pc:spChg>
        <pc:cxnChg chg="add">
          <ac:chgData name="Guest User" userId="" providerId="Windows Live" clId="Web-{EE08AECD-D624-4094-A199-FCA84FE3238D}" dt="2022-05-07T00:17:21.455" v="3"/>
          <ac:cxnSpMkLst>
            <pc:docMk/>
            <pc:sldMk cId="273851939" sldId="290"/>
            <ac:cxnSpMk id="16" creationId="{56020367-4FD5-4596-8E10-C5F095CD8DBF}"/>
          </ac:cxnSpMkLst>
        </pc:cxnChg>
      </pc:sldChg>
      <pc:sldChg chg="addSp modSp">
        <pc:chgData name="Guest User" userId="" providerId="Windows Live" clId="Web-{EE08AECD-D624-4094-A199-FCA84FE3238D}" dt="2022-05-07T00:17:48.799" v="4"/>
        <pc:sldMkLst>
          <pc:docMk/>
          <pc:sldMk cId="2723890953" sldId="291"/>
        </pc:sldMkLst>
        <pc:spChg chg="mod">
          <ac:chgData name="Guest User" userId="" providerId="Windows Live" clId="Web-{EE08AECD-D624-4094-A199-FCA84FE3238D}" dt="2022-05-07T00:17:48.799" v="4"/>
          <ac:spMkLst>
            <pc:docMk/>
            <pc:sldMk cId="2723890953" sldId="291"/>
            <ac:spMk id="2" creationId="{1464CFAD-77DC-48E2-A9E7-FF042646A7CA}"/>
          </ac:spMkLst>
        </pc:spChg>
        <pc:spChg chg="mod">
          <ac:chgData name="Guest User" userId="" providerId="Windows Live" clId="Web-{EE08AECD-D624-4094-A199-FCA84FE3238D}" dt="2022-05-07T00:17:48.799" v="4"/>
          <ac:spMkLst>
            <pc:docMk/>
            <pc:sldMk cId="2723890953" sldId="291"/>
            <ac:spMk id="3" creationId="{EFD2C431-4CF2-40ED-B50D-88C7AD5B452F}"/>
          </ac:spMkLst>
        </pc:spChg>
        <pc:spChg chg="add">
          <ac:chgData name="Guest User" userId="" providerId="Windows Live" clId="Web-{EE08AECD-D624-4094-A199-FCA84FE3238D}" dt="2022-05-07T00:17:48.799" v="4"/>
          <ac:spMkLst>
            <pc:docMk/>
            <pc:sldMk cId="2723890953" sldId="291"/>
            <ac:spMk id="10" creationId="{73DE2CFE-42F2-48F0-8706-5264E012B10C}"/>
          </ac:spMkLst>
        </pc:spChg>
        <pc:picChg chg="mod">
          <ac:chgData name="Guest User" userId="" providerId="Windows Live" clId="Web-{EE08AECD-D624-4094-A199-FCA84FE3238D}" dt="2022-05-07T00:17:48.799" v="4"/>
          <ac:picMkLst>
            <pc:docMk/>
            <pc:sldMk cId="2723890953" sldId="291"/>
            <ac:picMk id="5" creationId="{45A7912A-F1DC-4102-B8DA-BEE44434F0C8}"/>
          </ac:picMkLst>
        </pc:picChg>
      </pc:sldChg>
      <pc:sldChg chg="addSp modSp">
        <pc:chgData name="Guest User" userId="" providerId="Windows Live" clId="Web-{EE08AECD-D624-4094-A199-FCA84FE3238D}" dt="2022-05-07T00:18:33.301" v="7"/>
        <pc:sldMkLst>
          <pc:docMk/>
          <pc:sldMk cId="1112822092" sldId="292"/>
        </pc:sldMkLst>
        <pc:spChg chg="mo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2" creationId="{E9D2454E-50BB-4464-9959-911700E74310}"/>
          </ac:spMkLst>
        </pc:spChg>
        <pc:spChg chg="mo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3" creationId="{2B57CD0F-0FBF-4ECF-A387-87461F47884A}"/>
          </ac:spMkLst>
        </pc:spChg>
        <pc:spChg chg="ad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10" creationId="{B5FA7C47-B7C1-4D2E-AB49-ED23BA34BA83}"/>
          </ac:spMkLst>
        </pc:spChg>
        <pc:spChg chg="ad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12" creationId="{596EE156-ABF1-4329-A6BA-03B4254E0877}"/>
          </ac:spMkLst>
        </pc:spChg>
        <pc:spChg chg="ad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14" creationId="{19B9933F-AAB3-444A-8BB5-9CA194A8BC63}"/>
          </ac:spMkLst>
        </pc:spChg>
        <pc:spChg chg="ad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16" creationId="{7D20183A-0B1D-4A1F-89B1-ADBEDBC6E54E}"/>
          </ac:spMkLst>
        </pc:spChg>
        <pc:spChg chg="add">
          <ac:chgData name="Guest User" userId="" providerId="Windows Live" clId="Web-{EE08AECD-D624-4094-A199-FCA84FE3238D}" dt="2022-05-07T00:18:33.301" v="7"/>
          <ac:spMkLst>
            <pc:docMk/>
            <pc:sldMk cId="1112822092" sldId="292"/>
            <ac:spMk id="18" creationId="{131031D3-26CD-4214-A9A4-5857EFA15A0C}"/>
          </ac:spMkLst>
        </pc:spChg>
        <pc:picChg chg="mod">
          <ac:chgData name="Guest User" userId="" providerId="Windows Live" clId="Web-{EE08AECD-D624-4094-A199-FCA84FE3238D}" dt="2022-05-07T00:18:33.301" v="7"/>
          <ac:picMkLst>
            <pc:docMk/>
            <pc:sldMk cId="1112822092" sldId="292"/>
            <ac:picMk id="5" creationId="{96AAC2D0-A035-4B7E-86F4-D1332A06F967}"/>
          </ac:picMkLst>
        </pc:picChg>
      </pc:sldChg>
      <pc:sldChg chg="addSp modSp mod setBg">
        <pc:chgData name="Guest User" userId="" providerId="Windows Live" clId="Web-{EE08AECD-D624-4094-A199-FCA84FE3238D}" dt="2022-05-07T00:21:40.260" v="29"/>
        <pc:sldMkLst>
          <pc:docMk/>
          <pc:sldMk cId="3924316341" sldId="295"/>
        </pc:sldMkLst>
        <pc:spChg chg="mod">
          <ac:chgData name="Guest User" userId="" providerId="Windows Live" clId="Web-{EE08AECD-D624-4094-A199-FCA84FE3238D}" dt="2022-05-07T00:21:40.260" v="29"/>
          <ac:spMkLst>
            <pc:docMk/>
            <pc:sldMk cId="3924316341" sldId="295"/>
            <ac:spMk id="2" creationId="{AFC74585-E763-59FF-D72F-B8C092CFAB84}"/>
          </ac:spMkLst>
        </pc:spChg>
        <pc:spChg chg="add">
          <ac:chgData name="Guest User" userId="" providerId="Windows Live" clId="Web-{EE08AECD-D624-4094-A199-FCA84FE3238D}" dt="2022-05-07T00:21:40.260" v="29"/>
          <ac:spMkLst>
            <pc:docMk/>
            <pc:sldMk cId="3924316341" sldId="295"/>
            <ac:spMk id="9" creationId="{D12DDE76-C203-4047-9998-63900085B5E8}"/>
          </ac:spMkLst>
        </pc:spChg>
        <pc:picChg chg="mod">
          <ac:chgData name="Guest User" userId="" providerId="Windows Live" clId="Web-{EE08AECD-D624-4094-A199-FCA84FE3238D}" dt="2022-05-07T00:21:40.260" v="29"/>
          <ac:picMkLst>
            <pc:docMk/>
            <pc:sldMk cId="3924316341" sldId="295"/>
            <ac:picMk id="4" creationId="{41D26B28-CD16-8097-1991-AF84BF4E1D76}"/>
          </ac:picMkLst>
        </pc:picChg>
      </pc:sldChg>
      <pc:sldChg chg="addSp modSp mod setBg">
        <pc:chgData name="Guest User" userId="" providerId="Windows Live" clId="Web-{EE08AECD-D624-4094-A199-FCA84FE3238D}" dt="2022-05-07T00:21:49.260" v="30"/>
        <pc:sldMkLst>
          <pc:docMk/>
          <pc:sldMk cId="2891185705" sldId="296"/>
        </pc:sldMkLst>
        <pc:spChg chg="mod or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2" creationId="{86778963-12C3-6E84-523C-38D0CAD7B143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9" creationId="{7F9E5ABA-8E65-5F6E-74DB-0889A051699C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12" creationId="{7E0DC0F3-E144-463E-88B2-409384AEEEDB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14" creationId="{13A8998A-DE1B-4FAE-820A-8A8B3A7B2EE0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16" creationId="{39EBA89E-988C-457C-8BDF-3AAB4D9C5878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18" creationId="{F7F6B76E-48DD-46FC-A900-366468BBE2D7}"/>
          </ac:spMkLst>
        </pc:spChg>
        <pc:spChg chg="add">
          <ac:chgData name="Guest User" userId="" providerId="Windows Live" clId="Web-{EE08AECD-D624-4094-A199-FCA84FE3238D}" dt="2022-05-07T00:21:49.260" v="30"/>
          <ac:spMkLst>
            <pc:docMk/>
            <pc:sldMk cId="2891185705" sldId="296"/>
            <ac:spMk id="20" creationId="{313DBE6E-A8BE-42BD-A187-65E0DDA0DC82}"/>
          </ac:spMkLst>
        </pc:spChg>
        <pc:picChg chg="mod">
          <ac:chgData name="Guest User" userId="" providerId="Windows Live" clId="Web-{EE08AECD-D624-4094-A199-FCA84FE3238D}" dt="2022-05-07T00:21:49.260" v="30"/>
          <ac:picMkLst>
            <pc:docMk/>
            <pc:sldMk cId="2891185705" sldId="296"/>
            <ac:picMk id="4" creationId="{D157E7AA-0F51-7321-553E-6DA57F59A6D3}"/>
          </ac:picMkLst>
        </pc:picChg>
        <pc:picChg chg="mod">
          <ac:chgData name="Guest User" userId="" providerId="Windows Live" clId="Web-{EE08AECD-D624-4094-A199-FCA84FE3238D}" dt="2022-05-07T00:21:49.260" v="30"/>
          <ac:picMkLst>
            <pc:docMk/>
            <pc:sldMk cId="2891185705" sldId="296"/>
            <ac:picMk id="5" creationId="{3A999B0C-75E7-37FE-5EE5-89F76157E8AE}"/>
          </ac:picMkLst>
        </pc:picChg>
      </pc:sldChg>
      <pc:sldChg chg="addSp modSp mod setBg">
        <pc:chgData name="Guest User" userId="" providerId="Windows Live" clId="Web-{EE08AECD-D624-4094-A199-FCA84FE3238D}" dt="2022-05-07T00:21:13.806" v="25"/>
        <pc:sldMkLst>
          <pc:docMk/>
          <pc:sldMk cId="2428710605" sldId="298"/>
        </pc:sldMkLst>
        <pc:spChg chg="mo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2" creationId="{A4661380-5474-FA17-7C99-50D0C0D632AD}"/>
          </ac:spMkLst>
        </pc:spChg>
        <pc:spChg chg="ad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9" creationId="{A8384FB5-9ADC-4DDC-881B-597D56F5B15D}"/>
          </ac:spMkLst>
        </pc:spChg>
        <pc:spChg chg="ad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11" creationId="{91E5A9A7-95C6-4F4F-B00E-C82E07FE62EF}"/>
          </ac:spMkLst>
        </pc:spChg>
        <pc:spChg chg="ad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13" creationId="{D07DD2DE-F619-49DD-B5E7-03A290FF4ED1}"/>
          </ac:spMkLst>
        </pc:spChg>
        <pc:spChg chg="ad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15" creationId="{85149191-5F60-4A28-AAFF-039F96B0F3EC}"/>
          </ac:spMkLst>
        </pc:spChg>
        <pc:spChg chg="add">
          <ac:chgData name="Guest User" userId="" providerId="Windows Live" clId="Web-{EE08AECD-D624-4094-A199-FCA84FE3238D}" dt="2022-05-07T00:21:13.806" v="25"/>
          <ac:spMkLst>
            <pc:docMk/>
            <pc:sldMk cId="2428710605" sldId="298"/>
            <ac:spMk id="17" creationId="{F8260ED5-17F7-4158-B241-D51DD4CF1B7E}"/>
          </ac:spMkLst>
        </pc:spChg>
        <pc:picChg chg="mod">
          <ac:chgData name="Guest User" userId="" providerId="Windows Live" clId="Web-{EE08AECD-D624-4094-A199-FCA84FE3238D}" dt="2022-05-07T00:21:13.806" v="25"/>
          <ac:picMkLst>
            <pc:docMk/>
            <pc:sldMk cId="2428710605" sldId="298"/>
            <ac:picMk id="4" creationId="{BD46E8FB-5F57-F02F-CA80-A5C059B98C76}"/>
          </ac:picMkLst>
        </pc:picChg>
      </pc:sldChg>
      <pc:sldChg chg="addSp modSp mod setBg">
        <pc:chgData name="Guest User" userId="" providerId="Windows Live" clId="Web-{EE08AECD-D624-4094-A199-FCA84FE3238D}" dt="2022-05-07T00:21:22.228" v="26"/>
        <pc:sldMkLst>
          <pc:docMk/>
          <pc:sldMk cId="149334094" sldId="299"/>
        </pc:sldMkLst>
        <pc:spChg chg="mod">
          <ac:chgData name="Guest User" userId="" providerId="Windows Live" clId="Web-{EE08AECD-D624-4094-A199-FCA84FE3238D}" dt="2022-05-07T00:21:22.228" v="26"/>
          <ac:spMkLst>
            <pc:docMk/>
            <pc:sldMk cId="149334094" sldId="299"/>
            <ac:spMk id="2" creationId="{2FEC9211-125A-BE33-F3AD-4F92A7D4C849}"/>
          </ac:spMkLst>
        </pc:spChg>
        <pc:spChg chg="mod">
          <ac:chgData name="Guest User" userId="" providerId="Windows Live" clId="Web-{EE08AECD-D624-4094-A199-FCA84FE3238D}" dt="2022-05-07T00:21:22.228" v="26"/>
          <ac:spMkLst>
            <pc:docMk/>
            <pc:sldMk cId="149334094" sldId="299"/>
            <ac:spMk id="5" creationId="{08368005-71F5-1C00-2E12-D5FD08AE8701}"/>
          </ac:spMkLst>
        </pc:spChg>
        <pc:spChg chg="add">
          <ac:chgData name="Guest User" userId="" providerId="Windows Live" clId="Web-{EE08AECD-D624-4094-A199-FCA84FE3238D}" dt="2022-05-07T00:21:22.228" v="26"/>
          <ac:spMkLst>
            <pc:docMk/>
            <pc:sldMk cId="149334094" sldId="299"/>
            <ac:spMk id="10" creationId="{5E39A796-BE83-48B1-B33F-35C4A32AAB57}"/>
          </ac:spMkLst>
        </pc:spChg>
        <pc:spChg chg="add">
          <ac:chgData name="Guest User" userId="" providerId="Windows Live" clId="Web-{EE08AECD-D624-4094-A199-FCA84FE3238D}" dt="2022-05-07T00:21:22.228" v="26"/>
          <ac:spMkLst>
            <pc:docMk/>
            <pc:sldMk cId="149334094" sldId="299"/>
            <ac:spMk id="12" creationId="{72F84B47-E267-4194-8194-831DB7B5547F}"/>
          </ac:spMkLst>
        </pc:spChg>
        <pc:picChg chg="mod ord">
          <ac:chgData name="Guest User" userId="" providerId="Windows Live" clId="Web-{EE08AECD-D624-4094-A199-FCA84FE3238D}" dt="2022-05-07T00:21:22.228" v="26"/>
          <ac:picMkLst>
            <pc:docMk/>
            <pc:sldMk cId="149334094" sldId="299"/>
            <ac:picMk id="4" creationId="{16EA2CA6-7A0A-AAF4-F758-6BC277C9B3B8}"/>
          </ac:picMkLst>
        </pc:picChg>
      </pc:sldChg>
      <pc:sldChg chg="addSp modSp mod setBg">
        <pc:chgData name="Guest User" userId="" providerId="Windows Live" clId="Web-{EE08AECD-D624-4094-A199-FCA84FE3238D}" dt="2022-05-07T00:21:27.478" v="27"/>
        <pc:sldMkLst>
          <pc:docMk/>
          <pc:sldMk cId="3646009829" sldId="300"/>
        </pc:sldMkLst>
        <pc:spChg chg="mod">
          <ac:chgData name="Guest User" userId="" providerId="Windows Live" clId="Web-{EE08AECD-D624-4094-A199-FCA84FE3238D}" dt="2022-05-07T00:21:27.478" v="27"/>
          <ac:spMkLst>
            <pc:docMk/>
            <pc:sldMk cId="3646009829" sldId="300"/>
            <ac:spMk id="2" creationId="{ED955712-5726-483E-4E37-5F7A6F1AB893}"/>
          </ac:spMkLst>
        </pc:spChg>
        <pc:spChg chg="mod">
          <ac:chgData name="Guest User" userId="" providerId="Windows Live" clId="Web-{EE08AECD-D624-4094-A199-FCA84FE3238D}" dt="2022-05-07T00:21:27.478" v="27"/>
          <ac:spMkLst>
            <pc:docMk/>
            <pc:sldMk cId="3646009829" sldId="300"/>
            <ac:spMk id="5" creationId="{B16A0428-7B0C-B090-432C-D2A5C7AC47D7}"/>
          </ac:spMkLst>
        </pc:spChg>
        <pc:spChg chg="add">
          <ac:chgData name="Guest User" userId="" providerId="Windows Live" clId="Web-{EE08AECD-D624-4094-A199-FCA84FE3238D}" dt="2022-05-07T00:21:27.478" v="27"/>
          <ac:spMkLst>
            <pc:docMk/>
            <pc:sldMk cId="3646009829" sldId="300"/>
            <ac:spMk id="11" creationId="{5E39A796-BE83-48B1-B33F-35C4A32AAB57}"/>
          </ac:spMkLst>
        </pc:spChg>
        <pc:spChg chg="add">
          <ac:chgData name="Guest User" userId="" providerId="Windows Live" clId="Web-{EE08AECD-D624-4094-A199-FCA84FE3238D}" dt="2022-05-07T00:21:27.478" v="27"/>
          <ac:spMkLst>
            <pc:docMk/>
            <pc:sldMk cId="3646009829" sldId="300"/>
            <ac:spMk id="13" creationId="{72F84B47-E267-4194-8194-831DB7B5547F}"/>
          </ac:spMkLst>
        </pc:spChg>
        <pc:picChg chg="mod ord">
          <ac:chgData name="Guest User" userId="" providerId="Windows Live" clId="Web-{EE08AECD-D624-4094-A199-FCA84FE3238D}" dt="2022-05-07T00:21:27.478" v="27"/>
          <ac:picMkLst>
            <pc:docMk/>
            <pc:sldMk cId="3646009829" sldId="300"/>
            <ac:picMk id="6" creationId="{1650F9F8-B6BC-BE41-B149-86296727DDA4}"/>
          </ac:picMkLst>
        </pc:picChg>
      </pc:sldChg>
      <pc:sldChg chg="addSp modSp mod setBg">
        <pc:chgData name="Guest User" userId="" providerId="Windows Live" clId="Web-{EE08AECD-D624-4094-A199-FCA84FE3238D}" dt="2022-05-07T00:21:33.759" v="28"/>
        <pc:sldMkLst>
          <pc:docMk/>
          <pc:sldMk cId="3113489549" sldId="301"/>
        </pc:sldMkLst>
        <pc:spChg chg="mod">
          <ac:chgData name="Guest User" userId="" providerId="Windows Live" clId="Web-{EE08AECD-D624-4094-A199-FCA84FE3238D}" dt="2022-05-07T00:21:33.759" v="28"/>
          <ac:spMkLst>
            <pc:docMk/>
            <pc:sldMk cId="3113489549" sldId="301"/>
            <ac:spMk id="2" creationId="{6DAE8F15-D3E7-6A18-A3A9-6A7C1750E0D8}"/>
          </ac:spMkLst>
        </pc:spChg>
        <pc:spChg chg="mod">
          <ac:chgData name="Guest User" userId="" providerId="Windows Live" clId="Web-{EE08AECD-D624-4094-A199-FCA84FE3238D}" dt="2022-05-07T00:21:33.759" v="28"/>
          <ac:spMkLst>
            <pc:docMk/>
            <pc:sldMk cId="3113489549" sldId="301"/>
            <ac:spMk id="5" creationId="{BD3FE60E-AF29-C8C8-0BEB-B1C0B65A48D5}"/>
          </ac:spMkLst>
        </pc:spChg>
        <pc:spChg chg="add">
          <ac:chgData name="Guest User" userId="" providerId="Windows Live" clId="Web-{EE08AECD-D624-4094-A199-FCA84FE3238D}" dt="2022-05-07T00:21:33.759" v="28"/>
          <ac:spMkLst>
            <pc:docMk/>
            <pc:sldMk cId="3113489549" sldId="301"/>
            <ac:spMk id="11" creationId="{2B97F24A-32CE-4C1C-A50D-3016B394DCFB}"/>
          </ac:spMkLst>
        </pc:spChg>
        <pc:spChg chg="add">
          <ac:chgData name="Guest User" userId="" providerId="Windows Live" clId="Web-{EE08AECD-D624-4094-A199-FCA84FE3238D}" dt="2022-05-07T00:21:33.759" v="28"/>
          <ac:spMkLst>
            <pc:docMk/>
            <pc:sldMk cId="3113489549" sldId="301"/>
            <ac:spMk id="13" creationId="{CD8B4F24-440B-49E9-B85D-733523DC064B}"/>
          </ac:spMkLst>
        </pc:spChg>
        <pc:picChg chg="mod ord">
          <ac:chgData name="Guest User" userId="" providerId="Windows Live" clId="Web-{EE08AECD-D624-4094-A199-FCA84FE3238D}" dt="2022-05-07T00:21:33.759" v="28"/>
          <ac:picMkLst>
            <pc:docMk/>
            <pc:sldMk cId="3113489549" sldId="301"/>
            <ac:picMk id="6" creationId="{A5259526-C7AB-C313-BF76-D341E97ED90E}"/>
          </ac:picMkLst>
        </pc:picChg>
      </pc:sldChg>
      <pc:sldChg chg="addSp delSp modSp mod setBg">
        <pc:chgData name="Guest User" userId="" providerId="Windows Live" clId="Web-{EE08AECD-D624-4094-A199-FCA84FE3238D}" dt="2022-05-07T00:19:54.850" v="15"/>
        <pc:sldMkLst>
          <pc:docMk/>
          <pc:sldMk cId="3433997897" sldId="302"/>
        </pc:sldMkLst>
        <pc:spChg chg="mod">
          <ac:chgData name="Guest User" userId="" providerId="Windows Live" clId="Web-{EE08AECD-D624-4094-A199-FCA84FE3238D}" dt="2022-05-07T00:19:54.850" v="15"/>
          <ac:spMkLst>
            <pc:docMk/>
            <pc:sldMk cId="3433997897" sldId="302"/>
            <ac:spMk id="2" creationId="{1A6B51CA-CB49-CD2F-6CF7-C83C7585CD34}"/>
          </ac:spMkLst>
        </pc:spChg>
        <pc:spChg chg="mod">
          <ac:chgData name="Guest User" userId="" providerId="Windows Live" clId="Web-{EE08AECD-D624-4094-A199-FCA84FE3238D}" dt="2022-05-07T00:19:54.850" v="15"/>
          <ac:spMkLst>
            <pc:docMk/>
            <pc:sldMk cId="3433997897" sldId="302"/>
            <ac:spMk id="3" creationId="{6BDA809E-D20A-C221-186E-2055128CBCA7}"/>
          </ac:spMkLst>
        </pc:spChg>
        <pc:spChg chg="add del">
          <ac:chgData name="Guest User" userId="" providerId="Windows Live" clId="Web-{EE08AECD-D624-4094-A199-FCA84FE3238D}" dt="2022-05-07T00:19:54.850" v="15"/>
          <ac:spMkLst>
            <pc:docMk/>
            <pc:sldMk cId="3433997897" sldId="302"/>
            <ac:spMk id="9" creationId="{907EF6B7-1338-4443-8C46-6A318D952DFD}"/>
          </ac:spMkLst>
        </pc:spChg>
        <pc:spChg chg="add del">
          <ac:chgData name="Guest User" userId="" providerId="Windows Live" clId="Web-{EE08AECD-D624-4094-A199-FCA84FE3238D}" dt="2022-05-07T00:19:54.850" v="15"/>
          <ac:spMkLst>
            <pc:docMk/>
            <pc:sldMk cId="3433997897" sldId="302"/>
            <ac:spMk id="11" creationId="{DAAE4CDD-124C-4DCF-9584-B6033B545DD5}"/>
          </ac:spMkLst>
        </pc:spChg>
        <pc:spChg chg="add del">
          <ac:chgData name="Guest User" userId="" providerId="Windows Live" clId="Web-{EE08AECD-D624-4094-A199-FCA84FE3238D}" dt="2022-05-07T00:19:54.850" v="15"/>
          <ac:spMkLst>
            <pc:docMk/>
            <pc:sldMk cId="3433997897" sldId="302"/>
            <ac:spMk id="13" creationId="{081E4A58-353D-44AE-B2FC-2A74E2E400F7}"/>
          </ac:spMkLst>
        </pc:spChg>
      </pc:sldChg>
      <pc:sldChg chg="addSp modSp mod setBg">
        <pc:chgData name="Guest User" userId="" providerId="Windows Live" clId="Web-{EE08AECD-D624-4094-A199-FCA84FE3238D}" dt="2022-05-07T00:20:01.772" v="16"/>
        <pc:sldMkLst>
          <pc:docMk/>
          <pc:sldMk cId="682018047" sldId="303"/>
        </pc:sldMkLst>
        <pc:spChg chg="mod">
          <ac:chgData name="Guest User" userId="" providerId="Windows Live" clId="Web-{EE08AECD-D624-4094-A199-FCA84FE3238D}" dt="2022-05-07T00:20:01.772" v="16"/>
          <ac:spMkLst>
            <pc:docMk/>
            <pc:sldMk cId="682018047" sldId="303"/>
            <ac:spMk id="2" creationId="{BD6C7CAD-D8AE-AF6D-7B2A-62A84BE8F1E1}"/>
          </ac:spMkLst>
        </pc:spChg>
        <pc:spChg chg="add">
          <ac:chgData name="Guest User" userId="" providerId="Windows Live" clId="Web-{EE08AECD-D624-4094-A199-FCA84FE3238D}" dt="2022-05-07T00:20:01.772" v="16"/>
          <ac:spMkLst>
            <pc:docMk/>
            <pc:sldMk cId="682018047" sldId="303"/>
            <ac:spMk id="9" creationId="{D12DDE76-C203-4047-9998-63900085B5E8}"/>
          </ac:spMkLst>
        </pc:spChg>
        <pc:picChg chg="mod">
          <ac:chgData name="Guest User" userId="" providerId="Windows Live" clId="Web-{EE08AECD-D624-4094-A199-FCA84FE3238D}" dt="2022-05-07T00:20:01.772" v="16"/>
          <ac:picMkLst>
            <pc:docMk/>
            <pc:sldMk cId="682018047" sldId="303"/>
            <ac:picMk id="4" creationId="{77F01480-EE95-AD19-79AC-4E1DACB66214}"/>
          </ac:picMkLst>
        </pc:picChg>
      </pc:sldChg>
      <pc:sldChg chg="addSp delSp modSp mod setBg">
        <pc:chgData name="Guest User" userId="" providerId="Windows Live" clId="Web-{EE08AECD-D624-4094-A199-FCA84FE3238D}" dt="2022-05-07T00:21:07.618" v="24" actId="14100"/>
        <pc:sldMkLst>
          <pc:docMk/>
          <pc:sldMk cId="1758247794" sldId="304"/>
        </pc:sldMkLst>
        <pc:spChg chg="mod">
          <ac:chgData name="Guest User" userId="" providerId="Windows Live" clId="Web-{EE08AECD-D624-4094-A199-FCA84FE3238D}" dt="2022-05-07T00:21:01.602" v="23" actId="14100"/>
          <ac:spMkLst>
            <pc:docMk/>
            <pc:sldMk cId="1758247794" sldId="304"/>
            <ac:spMk id="2" creationId="{7E3FA762-ECF0-C835-B8B6-1D1CEC69D8F0}"/>
          </ac:spMkLst>
        </pc:spChg>
        <pc:spChg chg="add del mod">
          <ac:chgData name="Guest User" userId="" providerId="Windows Live" clId="Web-{EE08AECD-D624-4094-A199-FCA84FE3238D}" dt="2022-05-07T00:16:42.922" v="1"/>
          <ac:spMkLst>
            <pc:docMk/>
            <pc:sldMk cId="1758247794" sldId="304"/>
            <ac:spMk id="7" creationId="{CC381279-B39C-470A-CF10-61100150ADC1}"/>
          </ac:spMkLst>
        </pc:spChg>
        <pc:spChg chg="add del">
          <ac:chgData name="Guest User" userId="" providerId="Windows Live" clId="Web-{EE08AECD-D624-4094-A199-FCA84FE3238D}" dt="2022-05-07T00:20:18.304" v="18"/>
          <ac:spMkLst>
            <pc:docMk/>
            <pc:sldMk cId="1758247794" sldId="304"/>
            <ac:spMk id="13" creationId="{9CB95732-565A-4D2C-A3AB-CC460C0D3826}"/>
          </ac:spMkLst>
        </pc:spChg>
        <pc:spChg chg="add del">
          <ac:chgData name="Guest User" userId="" providerId="Windows Live" clId="Web-{EE08AECD-D624-4094-A199-FCA84FE3238D}" dt="2022-05-07T00:20:18.304" v="18"/>
          <ac:spMkLst>
            <pc:docMk/>
            <pc:sldMk cId="1758247794" sldId="304"/>
            <ac:spMk id="15" creationId="{77F1AF47-AE98-4034-BD91-1976FA4D9C4C}"/>
          </ac:spMkLst>
        </pc:spChg>
        <pc:spChg chg="add del">
          <ac:chgData name="Guest User" userId="" providerId="Windows Live" clId="Web-{EE08AECD-D624-4094-A199-FCA84FE3238D}" dt="2022-05-07T00:20:18.304" v="18"/>
          <ac:spMkLst>
            <pc:docMk/>
            <pc:sldMk cId="1758247794" sldId="304"/>
            <ac:spMk id="17" creationId="{8EC0EE2B-2029-48DD-893D-F528E651B07D}"/>
          </ac:spMkLst>
        </pc:spChg>
        <pc:spChg chg="add del">
          <ac:chgData name="Guest User" userId="" providerId="Windows Live" clId="Web-{EE08AECD-D624-4094-A199-FCA84FE3238D}" dt="2022-05-07T00:20:18.304" v="18"/>
          <ac:spMkLst>
            <pc:docMk/>
            <pc:sldMk cId="1758247794" sldId="304"/>
            <ac:spMk id="19" creationId="{45AE1D08-1ED1-4F59-B42F-4D8EA33DC8C6}"/>
          </ac:spMkLst>
        </pc:spChg>
        <pc:spChg chg="add del">
          <ac:chgData name="Guest User" userId="" providerId="Windows Live" clId="Web-{EE08AECD-D624-4094-A199-FCA84FE3238D}" dt="2022-05-07T00:20:18.304" v="18"/>
          <ac:spMkLst>
            <pc:docMk/>
            <pc:sldMk cId="1758247794" sldId="304"/>
            <ac:spMk id="21" creationId="{9A79B912-88EA-4640-BDEB-51B3B11A026A}"/>
          </ac:spMkLst>
        </pc:spChg>
        <pc:spChg chg="add">
          <ac:chgData name="Guest User" userId="" providerId="Windows Live" clId="Web-{EE08AECD-D624-4094-A199-FCA84FE3238D}" dt="2022-05-07T00:20:18.320" v="19"/>
          <ac:spMkLst>
            <pc:docMk/>
            <pc:sldMk cId="1758247794" sldId="304"/>
            <ac:spMk id="38" creationId="{7316481C-0A49-4796-812B-0D64F063B720}"/>
          </ac:spMkLst>
        </pc:spChg>
        <pc:spChg chg="add">
          <ac:chgData name="Guest User" userId="" providerId="Windows Live" clId="Web-{EE08AECD-D624-4094-A199-FCA84FE3238D}" dt="2022-05-07T00:20:18.320" v="19"/>
          <ac:spMkLst>
            <pc:docMk/>
            <pc:sldMk cId="1758247794" sldId="304"/>
            <ac:spMk id="39" creationId="{D9F5512A-48E1-4C07-B75E-3CCC517B6804}"/>
          </ac:spMkLst>
        </pc:spChg>
        <pc:spChg chg="add">
          <ac:chgData name="Guest User" userId="" providerId="Windows Live" clId="Web-{EE08AECD-D624-4094-A199-FCA84FE3238D}" dt="2022-05-07T00:20:18.320" v="19"/>
          <ac:spMkLst>
            <pc:docMk/>
            <pc:sldMk cId="1758247794" sldId="304"/>
            <ac:spMk id="40" creationId="{A5271697-90F1-4A23-8EF2-0179F2EAFACB}"/>
          </ac:spMkLst>
        </pc:spChg>
        <pc:grpChg chg="add">
          <ac:chgData name="Guest User" userId="" providerId="Windows Live" clId="Web-{EE08AECD-D624-4094-A199-FCA84FE3238D}" dt="2022-05-07T00:20:18.320" v="19"/>
          <ac:grpSpMkLst>
            <pc:docMk/>
            <pc:sldMk cId="1758247794" sldId="304"/>
            <ac:grpSpMk id="41" creationId="{1F49CE81-B2F4-47B2-9D4A-886DCE0A8404}"/>
          </ac:grpSpMkLst>
        </pc:grpChg>
        <pc:picChg chg="mod ord">
          <ac:chgData name="Guest User" userId="" providerId="Windows Live" clId="Web-{EE08AECD-D624-4094-A199-FCA84FE3238D}" dt="2022-05-07T00:20:18.320" v="19"/>
          <ac:picMkLst>
            <pc:docMk/>
            <pc:sldMk cId="1758247794" sldId="304"/>
            <ac:picMk id="3" creationId="{D9952D36-7905-A8DD-B8E7-10E7F69A5574}"/>
          </ac:picMkLst>
        </pc:picChg>
        <pc:picChg chg="del">
          <ac:chgData name="Guest User" userId="" providerId="Windows Live" clId="Web-{EE08AECD-D624-4094-A199-FCA84FE3238D}" dt="2022-05-07T00:16:32.125" v="0"/>
          <ac:picMkLst>
            <pc:docMk/>
            <pc:sldMk cId="1758247794" sldId="304"/>
            <ac:picMk id="4" creationId="{2F7EF117-9573-ECE8-6B00-BE71E73B716E}"/>
          </ac:picMkLst>
        </pc:picChg>
        <pc:picChg chg="mod ord">
          <ac:chgData name="Guest User" userId="" providerId="Windows Live" clId="Web-{EE08AECD-D624-4094-A199-FCA84FE3238D}" dt="2022-05-07T00:20:38.164" v="22" actId="14100"/>
          <ac:picMkLst>
            <pc:docMk/>
            <pc:sldMk cId="1758247794" sldId="304"/>
            <ac:picMk id="5" creationId="{208B608B-3988-F68C-61BE-1281845AE6C6}"/>
          </ac:picMkLst>
        </pc:picChg>
        <pc:picChg chg="add mod ord">
          <ac:chgData name="Guest User" userId="" providerId="Windows Live" clId="Web-{EE08AECD-D624-4094-A199-FCA84FE3238D}" dt="2022-05-07T00:21:07.618" v="24" actId="14100"/>
          <ac:picMkLst>
            <pc:docMk/>
            <pc:sldMk cId="1758247794" sldId="304"/>
            <ac:picMk id="8" creationId="{53C14494-CF05-D21F-6443-89BFB33180BE}"/>
          </ac:picMkLst>
        </pc:picChg>
      </pc:sldChg>
      <pc:sldChg chg="addSp modSp mod setBg">
        <pc:chgData name="Guest User" userId="" providerId="Windows Live" clId="Web-{EE08AECD-D624-4094-A199-FCA84FE3238D}" dt="2022-05-07T00:19:25.912" v="12"/>
        <pc:sldMkLst>
          <pc:docMk/>
          <pc:sldMk cId="4074242118" sldId="305"/>
        </pc:sldMkLst>
        <pc:spChg chg="mod">
          <ac:chgData name="Guest User" userId="" providerId="Windows Live" clId="Web-{EE08AECD-D624-4094-A199-FCA84FE3238D}" dt="2022-05-07T00:19:25.912" v="12"/>
          <ac:spMkLst>
            <pc:docMk/>
            <pc:sldMk cId="4074242118" sldId="305"/>
            <ac:spMk id="2" creationId="{87E8241C-8F15-90F8-C82D-45F2EFABEF46}"/>
          </ac:spMkLst>
        </pc:spChg>
        <pc:spChg chg="mod">
          <ac:chgData name="Guest User" userId="" providerId="Windows Live" clId="Web-{EE08AECD-D624-4094-A199-FCA84FE3238D}" dt="2022-05-07T00:19:25.912" v="12"/>
          <ac:spMkLst>
            <pc:docMk/>
            <pc:sldMk cId="4074242118" sldId="305"/>
            <ac:spMk id="3" creationId="{BE753738-63E6-B405-D4DC-160AFEB2F893}"/>
          </ac:spMkLst>
        </pc:spChg>
        <pc:spChg chg="add">
          <ac:chgData name="Guest User" userId="" providerId="Windows Live" clId="Web-{EE08AECD-D624-4094-A199-FCA84FE3238D}" dt="2022-05-07T00:19:25.912" v="12"/>
          <ac:spMkLst>
            <pc:docMk/>
            <pc:sldMk cId="4074242118" sldId="305"/>
            <ac:spMk id="9" creationId="{81AEB8A9-B768-4E30-BA55-D919E6687343}"/>
          </ac:spMkLst>
        </pc:spChg>
        <pc:picChg chg="mod">
          <ac:chgData name="Guest User" userId="" providerId="Windows Live" clId="Web-{EE08AECD-D624-4094-A199-FCA84FE3238D}" dt="2022-05-07T00:19:25.912" v="12"/>
          <ac:picMkLst>
            <pc:docMk/>
            <pc:sldMk cId="4074242118" sldId="305"/>
            <ac:picMk id="4" creationId="{DAC23FCC-1D2E-CDCF-5CB9-431338058CFF}"/>
          </ac:picMkLst>
        </pc:picChg>
      </pc:sldChg>
      <pc:sldChg chg="addSp modSp mod setBg">
        <pc:chgData name="Guest User" userId="" providerId="Windows Live" clId="Web-{EE08AECD-D624-4094-A199-FCA84FE3238D}" dt="2022-05-07T00:18:20.394" v="6" actId="14100"/>
        <pc:sldMkLst>
          <pc:docMk/>
          <pc:sldMk cId="1789661570" sldId="308"/>
        </pc:sldMkLst>
        <pc:spChg chg="mod">
          <ac:chgData name="Guest User" userId="" providerId="Windows Live" clId="Web-{EE08AECD-D624-4094-A199-FCA84FE3238D}" dt="2022-05-07T00:18:12.081" v="5"/>
          <ac:spMkLst>
            <pc:docMk/>
            <pc:sldMk cId="1789661570" sldId="308"/>
            <ac:spMk id="5" creationId="{B1306CFD-403B-5A17-4A70-7FB0D28F1B86}"/>
          </ac:spMkLst>
        </pc:spChg>
        <pc:spChg chg="mod">
          <ac:chgData name="Guest User" userId="" providerId="Windows Live" clId="Web-{EE08AECD-D624-4094-A199-FCA84FE3238D}" dt="2022-05-07T00:18:12.081" v="5"/>
          <ac:spMkLst>
            <pc:docMk/>
            <pc:sldMk cId="1789661570" sldId="308"/>
            <ac:spMk id="7" creationId="{49D379B5-DD18-830C-9544-6CBA700F41BC}"/>
          </ac:spMkLst>
        </pc:spChg>
        <pc:spChg chg="add">
          <ac:chgData name="Guest User" userId="" providerId="Windows Live" clId="Web-{EE08AECD-D624-4094-A199-FCA84FE3238D}" dt="2022-05-07T00:18:12.081" v="5"/>
          <ac:spMkLst>
            <pc:docMk/>
            <pc:sldMk cId="1789661570" sldId="308"/>
            <ac:spMk id="13" creationId="{81AEB8A9-B768-4E30-BA55-D919E6687343}"/>
          </ac:spMkLst>
        </pc:spChg>
        <pc:picChg chg="mod">
          <ac:chgData name="Guest User" userId="" providerId="Windows Live" clId="Web-{EE08AECD-D624-4094-A199-FCA84FE3238D}" dt="2022-05-07T00:18:20.394" v="6" actId="14100"/>
          <ac:picMkLst>
            <pc:docMk/>
            <pc:sldMk cId="1789661570" sldId="308"/>
            <ac:picMk id="8" creationId="{321F7154-1287-9852-D2D8-A9E74ED0DAC4}"/>
          </ac:picMkLst>
        </pc:picChg>
      </pc:sldChg>
      <pc:sldChg chg="addSp delSp modSp mod setBg">
        <pc:chgData name="Guest User" userId="" providerId="Windows Live" clId="Web-{EE08AECD-D624-4094-A199-FCA84FE3238D}" dt="2022-05-07T00:18:43.864" v="8"/>
        <pc:sldMkLst>
          <pc:docMk/>
          <pc:sldMk cId="1421653160" sldId="310"/>
        </pc:sldMkLst>
        <pc:spChg chg="mod">
          <ac:chgData name="Guest User" userId="" providerId="Windows Live" clId="Web-{EE08AECD-D624-4094-A199-FCA84FE3238D}" dt="2022-05-07T00:18:43.864" v="8"/>
          <ac:spMkLst>
            <pc:docMk/>
            <pc:sldMk cId="1421653160" sldId="310"/>
            <ac:spMk id="2" creationId="{DEDCABBC-1C69-AA01-41E7-5B76BD6F1333}"/>
          </ac:spMkLst>
        </pc:spChg>
        <pc:spChg chg="del">
          <ac:chgData name="Guest User" userId="" providerId="Windows Live" clId="Web-{EE08AECD-D624-4094-A199-FCA84FE3238D}" dt="2022-05-07T00:18:43.864" v="8"/>
          <ac:spMkLst>
            <pc:docMk/>
            <pc:sldMk cId="1421653160" sldId="310"/>
            <ac:spMk id="3" creationId="{5C0756C6-1ABF-64A3-6326-357AE1CC2F79}"/>
          </ac:spMkLst>
        </pc:spChg>
        <pc:graphicFrameChg chg="add">
          <ac:chgData name="Guest User" userId="" providerId="Windows Live" clId="Web-{EE08AECD-D624-4094-A199-FCA84FE3238D}" dt="2022-05-07T00:18:43.864" v="8"/>
          <ac:graphicFrameMkLst>
            <pc:docMk/>
            <pc:sldMk cId="1421653160" sldId="310"/>
            <ac:graphicFrameMk id="5" creationId="{0762F9F5-332C-3395-97C1-76E63BF327DC}"/>
          </ac:graphicFrameMkLst>
        </pc:graphicFrameChg>
      </pc:sldChg>
      <pc:sldChg chg="addSp delSp modSp mod setBg">
        <pc:chgData name="Guest User" userId="" providerId="Windows Live" clId="Web-{EE08AECD-D624-4094-A199-FCA84FE3238D}" dt="2022-05-07T00:18:54.129" v="9"/>
        <pc:sldMkLst>
          <pc:docMk/>
          <pc:sldMk cId="1780889832" sldId="311"/>
        </pc:sldMkLst>
        <pc:spChg chg="mod">
          <ac:chgData name="Guest User" userId="" providerId="Windows Live" clId="Web-{EE08AECD-D624-4094-A199-FCA84FE3238D}" dt="2022-05-07T00:18:54.129" v="9"/>
          <ac:spMkLst>
            <pc:docMk/>
            <pc:sldMk cId="1780889832" sldId="311"/>
            <ac:spMk id="2" creationId="{C679DA1E-C8A7-94BB-17E9-AB8CE6884CE0}"/>
          </ac:spMkLst>
        </pc:spChg>
        <pc:spChg chg="del">
          <ac:chgData name="Guest User" userId="" providerId="Windows Live" clId="Web-{EE08AECD-D624-4094-A199-FCA84FE3238D}" dt="2022-05-07T00:18:54.129" v="9"/>
          <ac:spMkLst>
            <pc:docMk/>
            <pc:sldMk cId="1780889832" sldId="311"/>
            <ac:spMk id="3" creationId="{2846DE9A-DF34-D39A-FA51-BF573EB32CFE}"/>
          </ac:spMkLst>
        </pc:spChg>
        <pc:spChg chg="add">
          <ac:chgData name="Guest User" userId="" providerId="Windows Live" clId="Web-{EE08AECD-D624-4094-A199-FCA84FE3238D}" dt="2022-05-07T00:18:54.129" v="9"/>
          <ac:spMkLst>
            <pc:docMk/>
            <pc:sldMk cId="1780889832" sldId="311"/>
            <ac:spMk id="9" creationId="{B819A166-7571-4003-A6B8-B62034C3ED30}"/>
          </ac:spMkLst>
        </pc:spChg>
        <pc:graphicFrameChg chg="add">
          <ac:chgData name="Guest User" userId="" providerId="Windows Live" clId="Web-{EE08AECD-D624-4094-A199-FCA84FE3238D}" dt="2022-05-07T00:18:54.129" v="9"/>
          <ac:graphicFrameMkLst>
            <pc:docMk/>
            <pc:sldMk cId="1780889832" sldId="311"/>
            <ac:graphicFrameMk id="5" creationId="{6261E2D5-7922-7D47-6481-78AA2EB91358}"/>
          </ac:graphicFrameMkLst>
        </pc:graphicFrameChg>
      </pc:sldChg>
      <pc:sldChg chg="addSp modSp mod setBg">
        <pc:chgData name="Guest User" userId="" providerId="Windows Live" clId="Web-{EE08AECD-D624-4094-A199-FCA84FE3238D}" dt="2022-05-07T00:19:04.817" v="10"/>
        <pc:sldMkLst>
          <pc:docMk/>
          <pc:sldMk cId="2557798892" sldId="312"/>
        </pc:sldMkLst>
        <pc:spChg chg="mod">
          <ac:chgData name="Guest User" userId="" providerId="Windows Live" clId="Web-{EE08AECD-D624-4094-A199-FCA84FE3238D}" dt="2022-05-07T00:19:04.817" v="10"/>
          <ac:spMkLst>
            <pc:docMk/>
            <pc:sldMk cId="2557798892" sldId="312"/>
            <ac:spMk id="2" creationId="{E938F889-F19B-5AF5-03FE-EC49EE492AFE}"/>
          </ac:spMkLst>
        </pc:spChg>
        <pc:spChg chg="add">
          <ac:chgData name="Guest User" userId="" providerId="Windows Live" clId="Web-{EE08AECD-D624-4094-A199-FCA84FE3238D}" dt="2022-05-07T00:19:04.817" v="10"/>
          <ac:spMkLst>
            <pc:docMk/>
            <pc:sldMk cId="2557798892" sldId="312"/>
            <ac:spMk id="9" creationId="{6753252F-4873-4F63-801D-CC719279A7D5}"/>
          </ac:spMkLst>
        </pc:spChg>
        <pc:spChg chg="add">
          <ac:chgData name="Guest User" userId="" providerId="Windows Live" clId="Web-{EE08AECD-D624-4094-A199-FCA84FE3238D}" dt="2022-05-07T00:19:04.817" v="10"/>
          <ac:spMkLst>
            <pc:docMk/>
            <pc:sldMk cId="2557798892" sldId="312"/>
            <ac:spMk id="11" creationId="{047C8CCB-F95D-4249-92DD-651249D3535A}"/>
          </ac:spMkLst>
        </pc:spChg>
        <pc:picChg chg="mod">
          <ac:chgData name="Guest User" userId="" providerId="Windows Live" clId="Web-{EE08AECD-D624-4094-A199-FCA84FE3238D}" dt="2022-05-07T00:19:04.817" v="10"/>
          <ac:picMkLst>
            <pc:docMk/>
            <pc:sldMk cId="2557798892" sldId="312"/>
            <ac:picMk id="4" creationId="{00862FDD-6CC4-174B-D460-1E2FE4844CFA}"/>
          </ac:picMkLst>
        </pc:picChg>
      </pc:sldChg>
      <pc:sldChg chg="addSp modSp mod setBg">
        <pc:chgData name="Guest User" userId="" providerId="Windows Live" clId="Web-{EE08AECD-D624-4094-A199-FCA84FE3238D}" dt="2022-05-07T00:19:41.240" v="13"/>
        <pc:sldMkLst>
          <pc:docMk/>
          <pc:sldMk cId="1848368802" sldId="313"/>
        </pc:sldMkLst>
        <pc:spChg chg="mod">
          <ac:chgData name="Guest User" userId="" providerId="Windows Live" clId="Web-{EE08AECD-D624-4094-A199-FCA84FE3238D}" dt="2022-05-07T00:19:41.240" v="13"/>
          <ac:spMkLst>
            <pc:docMk/>
            <pc:sldMk cId="1848368802" sldId="313"/>
            <ac:spMk id="2" creationId="{5371F234-2DAB-AE6E-80BD-8E532701DC81}"/>
          </ac:spMkLst>
        </pc:spChg>
        <pc:spChg chg="add">
          <ac:chgData name="Guest User" userId="" providerId="Windows Live" clId="Web-{EE08AECD-D624-4094-A199-FCA84FE3238D}" dt="2022-05-07T00:19:41.240" v="13"/>
          <ac:spMkLst>
            <pc:docMk/>
            <pc:sldMk cId="1848368802" sldId="313"/>
            <ac:spMk id="11" creationId="{7F57BEA8-497D-4AA8-8A18-BDCD696B25FE}"/>
          </ac:spMkLst>
        </pc:spChg>
        <pc:picChg chg="mod">
          <ac:chgData name="Guest User" userId="" providerId="Windows Live" clId="Web-{EE08AECD-D624-4094-A199-FCA84FE3238D}" dt="2022-05-07T00:19:41.240" v="13"/>
          <ac:picMkLst>
            <pc:docMk/>
            <pc:sldMk cId="1848368802" sldId="313"/>
            <ac:picMk id="4" creationId="{8F758D9E-042F-2657-C40B-E8A36A62AC9A}"/>
          </ac:picMkLst>
        </pc:picChg>
        <pc:cxnChg chg="add">
          <ac:chgData name="Guest User" userId="" providerId="Windows Live" clId="Web-{EE08AECD-D624-4094-A199-FCA84FE3238D}" dt="2022-05-07T00:19:41.240" v="13"/>
          <ac:cxnSpMkLst>
            <pc:docMk/>
            <pc:sldMk cId="1848368802" sldId="313"/>
            <ac:cxnSpMk id="9" creationId="{D2E961F1-4A28-4A5F-BBD4-6E400E5E6C75}"/>
          </ac:cxnSpMkLst>
        </pc:cxnChg>
        <pc:cxnChg chg="add">
          <ac:chgData name="Guest User" userId="" providerId="Windows Live" clId="Web-{EE08AECD-D624-4094-A199-FCA84FE3238D}" dt="2022-05-07T00:19:41.240" v="13"/>
          <ac:cxnSpMkLst>
            <pc:docMk/>
            <pc:sldMk cId="1848368802" sldId="313"/>
            <ac:cxnSpMk id="13" creationId="{A82415D3-DDE5-4D63-8CB3-23A5EC581B27}"/>
          </ac:cxnSpMkLst>
        </pc:cxnChg>
        <pc:cxnChg chg="add">
          <ac:chgData name="Guest User" userId="" providerId="Windows Live" clId="Web-{EE08AECD-D624-4094-A199-FCA84FE3238D}" dt="2022-05-07T00:19:41.240" v="13"/>
          <ac:cxnSpMkLst>
            <pc:docMk/>
            <pc:sldMk cId="1848368802" sldId="313"/>
            <ac:cxnSpMk id="15" creationId="{AD7193FB-6AE6-4B3B-8F89-56B55DD63B4D}"/>
          </ac:cxnSpMkLst>
        </pc:cxnChg>
      </pc:sldChg>
    </pc:docChg>
  </pc:docChgLst>
  <pc:docChgLst>
    <pc:chgData name="Guest User" providerId="Windows Live" clId="Web-{2F0530F1-728E-4FD1-BBEB-2F2B53FD31A4}"/>
    <pc:docChg chg="delSld modSld">
      <pc:chgData name="Guest User" userId="" providerId="Windows Live" clId="Web-{2F0530F1-728E-4FD1-BBEB-2F2B53FD31A4}" dt="2022-04-28T17:54:48.294" v="241" actId="1076"/>
      <pc:docMkLst>
        <pc:docMk/>
      </pc:docMkLst>
      <pc:sldChg chg="modSp">
        <pc:chgData name="Guest User" userId="" providerId="Windows Live" clId="Web-{2F0530F1-728E-4FD1-BBEB-2F2B53FD31A4}" dt="2022-04-28T17:46:02.215" v="103" actId="20577"/>
        <pc:sldMkLst>
          <pc:docMk/>
          <pc:sldMk cId="4152905311" sldId="267"/>
        </pc:sldMkLst>
        <pc:spChg chg="mod">
          <ac:chgData name="Guest User" userId="" providerId="Windows Live" clId="Web-{2F0530F1-728E-4FD1-BBEB-2F2B53FD31A4}" dt="2022-04-28T17:46:02.215" v="103" actId="20577"/>
          <ac:spMkLst>
            <pc:docMk/>
            <pc:sldMk cId="4152905311" sldId="267"/>
            <ac:spMk id="3" creationId="{A540D676-E8BB-49DB-B675-8E99CF2243E2}"/>
          </ac:spMkLst>
        </pc:spChg>
      </pc:sldChg>
      <pc:sldChg chg="del">
        <pc:chgData name="Guest User" userId="" providerId="Windows Live" clId="Web-{2F0530F1-728E-4FD1-BBEB-2F2B53FD31A4}" dt="2022-04-28T17:47:58.937" v="175"/>
        <pc:sldMkLst>
          <pc:docMk/>
          <pc:sldMk cId="4007794132" sldId="276"/>
        </pc:sldMkLst>
      </pc:sldChg>
      <pc:sldChg chg="addSp modSp">
        <pc:chgData name="Guest User" userId="" providerId="Windows Live" clId="Web-{2F0530F1-728E-4FD1-BBEB-2F2B53FD31A4}" dt="2022-04-28T17:54:48.294" v="241" actId="1076"/>
        <pc:sldMkLst>
          <pc:docMk/>
          <pc:sldMk cId="333467942" sldId="282"/>
        </pc:sldMkLst>
        <pc:spChg chg="add mod">
          <ac:chgData name="Guest User" userId="" providerId="Windows Live" clId="Web-{2F0530F1-728E-4FD1-BBEB-2F2B53FD31A4}" dt="2022-04-28T17:54:48.294" v="241" actId="1076"/>
          <ac:spMkLst>
            <pc:docMk/>
            <pc:sldMk cId="333467942" sldId="282"/>
            <ac:spMk id="7" creationId="{864794D3-AB73-3BB4-C8C1-9DF0116A3820}"/>
          </ac:spMkLst>
        </pc:spChg>
        <pc:spChg chg="mod">
          <ac:chgData name="Guest User" userId="" providerId="Windows Live" clId="Web-{2F0530F1-728E-4FD1-BBEB-2F2B53FD31A4}" dt="2022-04-28T17:52:39.821" v="185" actId="14100"/>
          <ac:spMkLst>
            <pc:docMk/>
            <pc:sldMk cId="333467942" sldId="282"/>
            <ac:spMk id="9" creationId="{4023F2D1-7C03-24AF-8ED3-4895CCAF4BFE}"/>
          </ac:spMkLst>
        </pc:spChg>
      </pc:sldChg>
      <pc:sldChg chg="modSp">
        <pc:chgData name="Guest User" userId="" providerId="Windows Live" clId="Web-{2F0530F1-728E-4FD1-BBEB-2F2B53FD31A4}" dt="2022-04-28T17:47:46.031" v="174" actId="20577"/>
        <pc:sldMkLst>
          <pc:docMk/>
          <pc:sldMk cId="2723890953" sldId="291"/>
        </pc:sldMkLst>
        <pc:spChg chg="mod">
          <ac:chgData name="Guest User" userId="" providerId="Windows Live" clId="Web-{2F0530F1-728E-4FD1-BBEB-2F2B53FD31A4}" dt="2022-04-28T17:47:46.031" v="174" actId="20577"/>
          <ac:spMkLst>
            <pc:docMk/>
            <pc:sldMk cId="2723890953" sldId="291"/>
            <ac:spMk id="3" creationId="{EFD2C431-4CF2-40ED-B50D-88C7AD5B452F}"/>
          </ac:spMkLst>
        </pc:spChg>
      </pc:sldChg>
      <pc:sldChg chg="modSp">
        <pc:chgData name="Guest User" userId="" providerId="Windows Live" clId="Web-{2F0530F1-728E-4FD1-BBEB-2F2B53FD31A4}" dt="2022-04-28T17:49:38.191" v="177" actId="20577"/>
        <pc:sldMkLst>
          <pc:docMk/>
          <pc:sldMk cId="1112822092" sldId="292"/>
        </pc:sldMkLst>
        <pc:spChg chg="mod">
          <ac:chgData name="Guest User" userId="" providerId="Windows Live" clId="Web-{2F0530F1-728E-4FD1-BBEB-2F2B53FD31A4}" dt="2022-04-28T17:49:38.191" v="177" actId="20577"/>
          <ac:spMkLst>
            <pc:docMk/>
            <pc:sldMk cId="1112822092" sldId="292"/>
            <ac:spMk id="3" creationId="{2B57CD0F-0FBF-4ECF-A387-87461F47884A}"/>
          </ac:spMkLst>
        </pc:spChg>
      </pc:sldChg>
    </pc:docChg>
  </pc:docChgLst>
  <pc:docChgLst>
    <pc:chgData name="Guest User" providerId="Windows Live" clId="Web-{8610FE55-31A3-4614-9E70-B77D86200F61}"/>
    <pc:docChg chg="addSld modSld sldOrd">
      <pc:chgData name="Guest User" userId="" providerId="Windows Live" clId="Web-{8610FE55-31A3-4614-9E70-B77D86200F61}" dt="2022-04-28T19:05:44.546" v="12" actId="1076"/>
      <pc:docMkLst>
        <pc:docMk/>
      </pc:docMkLst>
      <pc:sldChg chg="addSp modSp">
        <pc:chgData name="Guest User" userId="" providerId="Windows Live" clId="Web-{8610FE55-31A3-4614-9E70-B77D86200F61}" dt="2022-04-28T19:00:48.426" v="9" actId="14100"/>
        <pc:sldMkLst>
          <pc:docMk/>
          <pc:sldMk cId="1663294016" sldId="281"/>
        </pc:sldMkLst>
        <pc:picChg chg="mod">
          <ac:chgData name="Guest User" userId="" providerId="Windows Live" clId="Web-{8610FE55-31A3-4614-9E70-B77D86200F61}" dt="2022-04-28T18:38:42.504" v="2" actId="1076"/>
          <ac:picMkLst>
            <pc:docMk/>
            <pc:sldMk cId="1663294016" sldId="281"/>
            <ac:picMk id="2" creationId="{5B792B1B-1926-0B4B-5EDE-7D79E4C7DB7B}"/>
          </ac:picMkLst>
        </pc:picChg>
        <pc:picChg chg="add mod">
          <ac:chgData name="Guest User" userId="" providerId="Windows Live" clId="Web-{8610FE55-31A3-4614-9E70-B77D86200F61}" dt="2022-04-28T19:00:48.426" v="9" actId="14100"/>
          <ac:picMkLst>
            <pc:docMk/>
            <pc:sldMk cId="1663294016" sldId="281"/>
            <ac:picMk id="4" creationId="{AEAAAF99-06AB-DC1B-EEB2-5A29BD2599DE}"/>
          </ac:picMkLst>
        </pc:picChg>
      </pc:sldChg>
      <pc:sldChg chg="ord">
        <pc:chgData name="Guest User" userId="" providerId="Windows Live" clId="Web-{8610FE55-31A3-4614-9E70-B77D86200F61}" dt="2022-04-28T19:00:47.457" v="8"/>
        <pc:sldMkLst>
          <pc:docMk/>
          <pc:sldMk cId="2891185705" sldId="296"/>
        </pc:sldMkLst>
      </pc:sldChg>
      <pc:sldChg chg="modSp add">
        <pc:chgData name="Guest User" userId="" providerId="Windows Live" clId="Web-{8610FE55-31A3-4614-9E70-B77D86200F61}" dt="2022-04-28T19:05:44.546" v="12" actId="1076"/>
        <pc:sldMkLst>
          <pc:docMk/>
          <pc:sldMk cId="2882130437" sldId="315"/>
        </pc:sldMkLst>
        <pc:picChg chg="mod">
          <ac:chgData name="Guest User" userId="" providerId="Windows Live" clId="Web-{8610FE55-31A3-4614-9E70-B77D86200F61}" dt="2022-04-28T19:05:44.546" v="12" actId="1076"/>
          <ac:picMkLst>
            <pc:docMk/>
            <pc:sldMk cId="2882130437" sldId="315"/>
            <ac:picMk id="2" creationId="{5C27BD4E-1779-24EC-F974-7E435524C12A}"/>
          </ac:picMkLst>
        </pc:picChg>
      </pc:sldChg>
    </pc:docChg>
  </pc:docChgLst>
  <pc:docChgLst>
    <pc:chgData name="Guest User" providerId="Windows Live" clId="Web-{A8C5F9F3-18C6-496B-AAA1-579F537A4EFC}"/>
    <pc:docChg chg="modSld">
      <pc:chgData name="Guest User" userId="" providerId="Windows Live" clId="Web-{A8C5F9F3-18C6-496B-AAA1-579F537A4EFC}" dt="2022-04-28T15:38:42.740" v="350"/>
      <pc:docMkLst>
        <pc:docMk/>
      </pc:docMkLst>
      <pc:sldChg chg="addSp delSp modSp">
        <pc:chgData name="Guest User" userId="" providerId="Windows Live" clId="Web-{A8C5F9F3-18C6-496B-AAA1-579F537A4EFC}" dt="2022-04-28T15:38:42.740" v="350"/>
        <pc:sldMkLst>
          <pc:docMk/>
          <pc:sldMk cId="4152905311" sldId="267"/>
        </pc:sldMkLst>
        <pc:spChg chg="mod">
          <ac:chgData name="Guest User" userId="" providerId="Windows Live" clId="Web-{A8C5F9F3-18C6-496B-AAA1-579F537A4EFC}" dt="2022-04-28T15:27:47.443" v="347" actId="20577"/>
          <ac:spMkLst>
            <pc:docMk/>
            <pc:sldMk cId="4152905311" sldId="267"/>
            <ac:spMk id="3" creationId="{A540D676-E8BB-49DB-B675-8E99CF2243E2}"/>
          </ac:spMkLst>
        </pc:spChg>
        <pc:graphicFrameChg chg="add mod modGraphic">
          <ac:chgData name="Guest User" userId="" providerId="Windows Live" clId="Web-{A8C5F9F3-18C6-496B-AAA1-579F537A4EFC}" dt="2022-04-28T15:38:42.740" v="350"/>
          <ac:graphicFrameMkLst>
            <pc:docMk/>
            <pc:sldMk cId="4152905311" sldId="267"/>
            <ac:graphicFrameMk id="2" creationId="{F762DC54-61AD-1DC0-9263-3D0E3503A152}"/>
          </ac:graphicFrameMkLst>
        </pc:graphicFrameChg>
        <pc:graphicFrameChg chg="del mod">
          <ac:chgData name="Guest User" userId="" providerId="Windows Live" clId="Web-{A8C5F9F3-18C6-496B-AAA1-579F537A4EFC}" dt="2022-04-28T15:24:05.520" v="345"/>
          <ac:graphicFrameMkLst>
            <pc:docMk/>
            <pc:sldMk cId="4152905311" sldId="267"/>
            <ac:graphicFrameMk id="4" creationId="{3DCEE3D3-5BA6-4F35-8546-5BB947E23A81}"/>
          </ac:graphicFrameMkLst>
        </pc:graphicFrameChg>
      </pc:sldChg>
    </pc:docChg>
  </pc:docChgLst>
  <pc:docChgLst>
    <pc:chgData name="Guest User" providerId="Windows Live" clId="Web-{28D97066-9E45-4C5A-955D-C55B127769C3}"/>
    <pc:docChg chg="addSld delSld modSld">
      <pc:chgData name="Guest User" userId="" providerId="Windows Live" clId="Web-{28D97066-9E45-4C5A-955D-C55B127769C3}" dt="2022-04-28T18:33:56.397" v="872"/>
      <pc:docMkLst>
        <pc:docMk/>
      </pc:docMkLst>
      <pc:sldChg chg="del">
        <pc:chgData name="Guest User" userId="" providerId="Windows Live" clId="Web-{28D97066-9E45-4C5A-955D-C55B127769C3}" dt="2022-04-28T17:24:59.752" v="142"/>
        <pc:sldMkLst>
          <pc:docMk/>
          <pc:sldMk cId="2989590372" sldId="280"/>
        </pc:sldMkLst>
      </pc:sldChg>
      <pc:sldChg chg="modSp">
        <pc:chgData name="Guest User" userId="" providerId="Windows Live" clId="Web-{28D97066-9E45-4C5A-955D-C55B127769C3}" dt="2022-04-28T18:08:03.170" v="671" actId="20577"/>
        <pc:sldMkLst>
          <pc:docMk/>
          <pc:sldMk cId="501958342" sldId="283"/>
        </pc:sldMkLst>
        <pc:spChg chg="mod">
          <ac:chgData name="Guest User" userId="" providerId="Windows Live" clId="Web-{28D97066-9E45-4C5A-955D-C55B127769C3}" dt="2022-04-28T18:08:03.170" v="671" actId="20577"/>
          <ac:spMkLst>
            <pc:docMk/>
            <pc:sldMk cId="501958342" sldId="283"/>
            <ac:spMk id="8" creationId="{7537ECE7-3358-40FF-80E2-BD25AD54D0CC}"/>
          </ac:spMkLst>
        </pc:spChg>
      </pc:sldChg>
      <pc:sldChg chg="del">
        <pc:chgData name="Guest User" userId="" providerId="Windows Live" clId="Web-{28D97066-9E45-4C5A-955D-C55B127769C3}" dt="2022-04-28T17:23:06.041" v="141"/>
        <pc:sldMkLst>
          <pc:docMk/>
          <pc:sldMk cId="851676841" sldId="288"/>
        </pc:sldMkLst>
      </pc:sldChg>
      <pc:sldChg chg="addSp modSp">
        <pc:chgData name="Guest User" userId="" providerId="Windows Live" clId="Web-{28D97066-9E45-4C5A-955D-C55B127769C3}" dt="2022-04-28T18:24:21.391" v="871" actId="14100"/>
        <pc:sldMkLst>
          <pc:docMk/>
          <pc:sldMk cId="1758247794" sldId="304"/>
        </pc:sldMkLst>
        <pc:picChg chg="add mod">
          <ac:chgData name="Guest User" userId="" providerId="Windows Live" clId="Web-{28D97066-9E45-4C5A-955D-C55B127769C3}" dt="2022-04-28T18:23:55.904" v="868" actId="14100"/>
          <ac:picMkLst>
            <pc:docMk/>
            <pc:sldMk cId="1758247794" sldId="304"/>
            <ac:picMk id="3" creationId="{D9952D36-7905-A8DD-B8E7-10E7F69A5574}"/>
          </ac:picMkLst>
        </pc:picChg>
        <pc:picChg chg="add mod">
          <ac:chgData name="Guest User" userId="" providerId="Windows Live" clId="Web-{28D97066-9E45-4C5A-955D-C55B127769C3}" dt="2022-04-28T18:24:21.391" v="871" actId="14100"/>
          <ac:picMkLst>
            <pc:docMk/>
            <pc:sldMk cId="1758247794" sldId="304"/>
            <ac:picMk id="5" creationId="{208B608B-3988-F68C-61BE-1281845AE6C6}"/>
          </ac:picMkLst>
        </pc:picChg>
      </pc:sldChg>
      <pc:sldChg chg="modSp">
        <pc:chgData name="Guest User" userId="" providerId="Windows Live" clId="Web-{28D97066-9E45-4C5A-955D-C55B127769C3}" dt="2022-04-28T17:23:01.697" v="140" actId="20577"/>
        <pc:sldMkLst>
          <pc:docMk/>
          <pc:sldMk cId="2383952733" sldId="306"/>
        </pc:sldMkLst>
        <pc:spChg chg="mod">
          <ac:chgData name="Guest User" userId="" providerId="Windows Live" clId="Web-{28D97066-9E45-4C5A-955D-C55B127769C3}" dt="2022-04-28T17:23:01.697" v="140" actId="20577"/>
          <ac:spMkLst>
            <pc:docMk/>
            <pc:sldMk cId="2383952733" sldId="306"/>
            <ac:spMk id="2" creationId="{D8904414-6727-8189-8BF3-198370FD6D94}"/>
          </ac:spMkLst>
        </pc:spChg>
        <pc:spChg chg="mod">
          <ac:chgData name="Guest User" userId="" providerId="Windows Live" clId="Web-{28D97066-9E45-4C5A-955D-C55B127769C3}" dt="2022-04-28T17:22:52.446" v="133" actId="20577"/>
          <ac:spMkLst>
            <pc:docMk/>
            <pc:sldMk cId="2383952733" sldId="306"/>
            <ac:spMk id="3" creationId="{4CB594CE-6D4F-7954-A5AC-3822BD7E890A}"/>
          </ac:spMkLst>
        </pc:spChg>
      </pc:sldChg>
      <pc:sldChg chg="addSp delSp modSp new">
        <pc:chgData name="Guest User" userId="" providerId="Windows Live" clId="Web-{28D97066-9E45-4C5A-955D-C55B127769C3}" dt="2022-04-28T17:37:46.927" v="299" actId="14100"/>
        <pc:sldMkLst>
          <pc:docMk/>
          <pc:sldMk cId="1789661570" sldId="308"/>
        </pc:sldMkLst>
        <pc:spChg chg="del">
          <ac:chgData name="Guest User" userId="" providerId="Windows Live" clId="Web-{28D97066-9E45-4C5A-955D-C55B127769C3}" dt="2022-04-28T17:32:17.452" v="145"/>
          <ac:spMkLst>
            <pc:docMk/>
            <pc:sldMk cId="1789661570" sldId="308"/>
            <ac:spMk id="2" creationId="{29D8C9AC-8585-0141-F16A-0A3AD23194F9}"/>
          </ac:spMkLst>
        </pc:spChg>
        <pc:spChg chg="del">
          <ac:chgData name="Guest User" userId="" providerId="Windows Live" clId="Web-{28D97066-9E45-4C5A-955D-C55B127769C3}" dt="2022-04-28T17:32:13.092" v="144"/>
          <ac:spMkLst>
            <pc:docMk/>
            <pc:sldMk cId="1789661570" sldId="308"/>
            <ac:spMk id="3" creationId="{3B0CEC13-58DB-313B-061B-2F6EAC7D5D64}"/>
          </ac:spMkLst>
        </pc:spChg>
        <pc:spChg chg="add mod">
          <ac:chgData name="Guest User" userId="" providerId="Windows Live" clId="Web-{28D97066-9E45-4C5A-955D-C55B127769C3}" dt="2022-04-28T17:32:27.171" v="146"/>
          <ac:spMkLst>
            <pc:docMk/>
            <pc:sldMk cId="1789661570" sldId="308"/>
            <ac:spMk id="5" creationId="{B1306CFD-403B-5A17-4A70-7FB0D28F1B86}"/>
          </ac:spMkLst>
        </pc:spChg>
        <pc:spChg chg="add mod">
          <ac:chgData name="Guest User" userId="" providerId="Windows Live" clId="Web-{28D97066-9E45-4C5A-955D-C55B127769C3}" dt="2022-04-28T17:36:36.531" v="295" actId="20577"/>
          <ac:spMkLst>
            <pc:docMk/>
            <pc:sldMk cId="1789661570" sldId="308"/>
            <ac:spMk id="7" creationId="{49D379B5-DD18-830C-9544-6CBA700F41BC}"/>
          </ac:spMkLst>
        </pc:spChg>
        <pc:picChg chg="add mod">
          <ac:chgData name="Guest User" userId="" providerId="Windows Live" clId="Web-{28D97066-9E45-4C5A-955D-C55B127769C3}" dt="2022-04-28T17:37:46.927" v="299" actId="14100"/>
          <ac:picMkLst>
            <pc:docMk/>
            <pc:sldMk cId="1789661570" sldId="308"/>
            <ac:picMk id="8" creationId="{321F7154-1287-9852-D2D8-A9E74ED0DAC4}"/>
          </ac:picMkLst>
        </pc:picChg>
      </pc:sldChg>
      <pc:sldChg chg="modSp new">
        <pc:chgData name="Guest User" userId="" providerId="Windows Live" clId="Web-{28D97066-9E45-4C5A-955D-C55B127769C3}" dt="2022-04-28T18:07:36.731" v="667" actId="20577"/>
        <pc:sldMkLst>
          <pc:docMk/>
          <pc:sldMk cId="1421653160" sldId="310"/>
        </pc:sldMkLst>
        <pc:spChg chg="mod">
          <ac:chgData name="Guest User" userId="" providerId="Windows Live" clId="Web-{28D97066-9E45-4C5A-955D-C55B127769C3}" dt="2022-04-28T17:55:27.637" v="313" actId="20577"/>
          <ac:spMkLst>
            <pc:docMk/>
            <pc:sldMk cId="1421653160" sldId="310"/>
            <ac:spMk id="2" creationId="{DEDCABBC-1C69-AA01-41E7-5B76BD6F1333}"/>
          </ac:spMkLst>
        </pc:spChg>
        <pc:spChg chg="mod">
          <ac:chgData name="Guest User" userId="" providerId="Windows Live" clId="Web-{28D97066-9E45-4C5A-955D-C55B127769C3}" dt="2022-04-28T18:07:36.731" v="667" actId="20577"/>
          <ac:spMkLst>
            <pc:docMk/>
            <pc:sldMk cId="1421653160" sldId="310"/>
            <ac:spMk id="3" creationId="{5C0756C6-1ABF-64A3-6326-357AE1CC2F79}"/>
          </ac:spMkLst>
        </pc:spChg>
      </pc:sldChg>
      <pc:sldChg chg="modSp new">
        <pc:chgData name="Guest User" userId="" providerId="Windows Live" clId="Web-{28D97066-9E45-4C5A-955D-C55B127769C3}" dt="2022-04-28T18:16:21.187" v="839" actId="20577"/>
        <pc:sldMkLst>
          <pc:docMk/>
          <pc:sldMk cId="1780889832" sldId="311"/>
        </pc:sldMkLst>
        <pc:spChg chg="mod">
          <ac:chgData name="Guest User" userId="" providerId="Windows Live" clId="Web-{28D97066-9E45-4C5A-955D-C55B127769C3}" dt="2022-04-28T18:08:15.046" v="681" actId="20577"/>
          <ac:spMkLst>
            <pc:docMk/>
            <pc:sldMk cId="1780889832" sldId="311"/>
            <ac:spMk id="2" creationId="{C679DA1E-C8A7-94BB-17E9-AB8CE6884CE0}"/>
          </ac:spMkLst>
        </pc:spChg>
        <pc:spChg chg="mod">
          <ac:chgData name="Guest User" userId="" providerId="Windows Live" clId="Web-{28D97066-9E45-4C5A-955D-C55B127769C3}" dt="2022-04-28T18:16:21.187" v="839" actId="20577"/>
          <ac:spMkLst>
            <pc:docMk/>
            <pc:sldMk cId="1780889832" sldId="311"/>
            <ac:spMk id="3" creationId="{2846DE9A-DF34-D39A-FA51-BF573EB32CFE}"/>
          </ac:spMkLst>
        </pc:spChg>
      </pc:sldChg>
      <pc:sldChg chg="new del">
        <pc:chgData name="Guest User" userId="" providerId="Windows Live" clId="Web-{28D97066-9E45-4C5A-955D-C55B127769C3}" dt="2022-04-28T18:08:02.264" v="670"/>
        <pc:sldMkLst>
          <pc:docMk/>
          <pc:sldMk cId="2585823098" sldId="311"/>
        </pc:sldMkLst>
      </pc:sldChg>
      <pc:sldChg chg="addSp delSp modSp new">
        <pc:chgData name="Guest User" userId="" providerId="Windows Live" clId="Web-{28D97066-9E45-4C5A-955D-C55B127769C3}" dt="2022-04-28T18:20:21" v="850" actId="1076"/>
        <pc:sldMkLst>
          <pc:docMk/>
          <pc:sldMk cId="2557798892" sldId="312"/>
        </pc:sldMkLst>
        <pc:spChg chg="mod">
          <ac:chgData name="Guest User" userId="" providerId="Windows Live" clId="Web-{28D97066-9E45-4C5A-955D-C55B127769C3}" dt="2022-04-28T18:19:29.762" v="845" actId="20577"/>
          <ac:spMkLst>
            <pc:docMk/>
            <pc:sldMk cId="2557798892" sldId="312"/>
            <ac:spMk id="2" creationId="{E938F889-F19B-5AF5-03FE-EC49EE492AFE}"/>
          </ac:spMkLst>
        </pc:spChg>
        <pc:spChg chg="del">
          <ac:chgData name="Guest User" userId="" providerId="Windows Live" clId="Web-{28D97066-9E45-4C5A-955D-C55B127769C3}" dt="2022-04-28T18:19:42.279" v="846"/>
          <ac:spMkLst>
            <pc:docMk/>
            <pc:sldMk cId="2557798892" sldId="312"/>
            <ac:spMk id="3" creationId="{43BEB236-869D-B19F-FB58-054666D6D5C3}"/>
          </ac:spMkLst>
        </pc:spChg>
        <pc:picChg chg="add mod">
          <ac:chgData name="Guest User" userId="" providerId="Windows Live" clId="Web-{28D97066-9E45-4C5A-955D-C55B127769C3}" dt="2022-04-28T18:20:21" v="850" actId="1076"/>
          <ac:picMkLst>
            <pc:docMk/>
            <pc:sldMk cId="2557798892" sldId="312"/>
            <ac:picMk id="4" creationId="{00862FDD-6CC4-174B-D460-1E2FE4844CFA}"/>
          </ac:picMkLst>
        </pc:picChg>
      </pc:sldChg>
      <pc:sldChg chg="addSp delSp modSp new">
        <pc:chgData name="Guest User" userId="" providerId="Windows Live" clId="Web-{28D97066-9E45-4C5A-955D-C55B127769C3}" dt="2022-04-28T18:22:52.994" v="865" actId="14100"/>
        <pc:sldMkLst>
          <pc:docMk/>
          <pc:sldMk cId="1848368802" sldId="313"/>
        </pc:sldMkLst>
        <pc:spChg chg="mod">
          <ac:chgData name="Guest User" userId="" providerId="Windows Live" clId="Web-{28D97066-9E45-4C5A-955D-C55B127769C3}" dt="2022-04-28T18:22:18.273" v="861" actId="20577"/>
          <ac:spMkLst>
            <pc:docMk/>
            <pc:sldMk cId="1848368802" sldId="313"/>
            <ac:spMk id="2" creationId="{5371F234-2DAB-AE6E-80BD-8E532701DC81}"/>
          </ac:spMkLst>
        </pc:spChg>
        <pc:spChg chg="del">
          <ac:chgData name="Guest User" userId="" providerId="Windows Live" clId="Web-{28D97066-9E45-4C5A-955D-C55B127769C3}" dt="2022-04-28T18:22:24.086" v="862"/>
          <ac:spMkLst>
            <pc:docMk/>
            <pc:sldMk cId="1848368802" sldId="313"/>
            <ac:spMk id="3" creationId="{AD2E4F4C-226C-A8BD-A60A-A45BA4837840}"/>
          </ac:spMkLst>
        </pc:spChg>
        <pc:picChg chg="add mod">
          <ac:chgData name="Guest User" userId="" providerId="Windows Live" clId="Web-{28D97066-9E45-4C5A-955D-C55B127769C3}" dt="2022-04-28T18:22:52.994" v="865" actId="14100"/>
          <ac:picMkLst>
            <pc:docMk/>
            <pc:sldMk cId="1848368802" sldId="313"/>
            <ac:picMk id="4" creationId="{8F758D9E-042F-2657-C40B-E8A36A62AC9A}"/>
          </ac:picMkLst>
        </pc:picChg>
      </pc:sldChg>
      <pc:sldChg chg="del">
        <pc:chgData name="Guest User" userId="" providerId="Windows Live" clId="Web-{28D97066-9E45-4C5A-955D-C55B127769C3}" dt="2022-04-28T18:33:56.397" v="872"/>
        <pc:sldMkLst>
          <pc:docMk/>
          <pc:sldMk cId="1498321597" sldId="314"/>
        </pc:sldMkLst>
      </pc:sldChg>
    </pc:docChg>
  </pc:docChgLst>
  <pc:docChgLst>
    <pc:chgData name="Guest User" providerId="Windows Live" clId="Web-{AE22FE8D-C554-4BC2-B0CC-70084FEB8143}"/>
    <pc:docChg chg="modSld">
      <pc:chgData name="Guest User" userId="" providerId="Windows Live" clId="Web-{AE22FE8D-C554-4BC2-B0CC-70084FEB8143}" dt="2022-04-28T02:55:05.360" v="1" actId="20577"/>
      <pc:docMkLst>
        <pc:docMk/>
      </pc:docMkLst>
      <pc:sldChg chg="modSp">
        <pc:chgData name="Guest User" userId="" providerId="Windows Live" clId="Web-{AE22FE8D-C554-4BC2-B0CC-70084FEB8143}" dt="2022-04-28T02:54:50.828" v="0" actId="20577"/>
        <pc:sldMkLst>
          <pc:docMk/>
          <pc:sldMk cId="4152905311" sldId="267"/>
        </pc:sldMkLst>
        <pc:spChg chg="mod">
          <ac:chgData name="Guest User" userId="" providerId="Windows Live" clId="Web-{AE22FE8D-C554-4BC2-B0CC-70084FEB8143}" dt="2022-04-28T02:54:50.828" v="0" actId="20577"/>
          <ac:spMkLst>
            <pc:docMk/>
            <pc:sldMk cId="4152905311" sldId="267"/>
            <ac:spMk id="3" creationId="{A540D676-E8BB-49DB-B675-8E99CF2243E2}"/>
          </ac:spMkLst>
        </pc:spChg>
      </pc:sldChg>
      <pc:sldChg chg="modSp">
        <pc:chgData name="Guest User" userId="" providerId="Windows Live" clId="Web-{AE22FE8D-C554-4BC2-B0CC-70084FEB8143}" dt="2022-04-28T02:55:05.360" v="1" actId="20577"/>
        <pc:sldMkLst>
          <pc:docMk/>
          <pc:sldMk cId="603207068" sldId="270"/>
        </pc:sldMkLst>
        <pc:spChg chg="mod">
          <ac:chgData name="Guest User" userId="" providerId="Windows Live" clId="Web-{AE22FE8D-C554-4BC2-B0CC-70084FEB8143}" dt="2022-04-28T02:55:05.360" v="1" actId="20577"/>
          <ac:spMkLst>
            <pc:docMk/>
            <pc:sldMk cId="603207068" sldId="270"/>
            <ac:spMk id="5" creationId="{06E7DE81-0823-4EEE-B371-631FBE19C863}"/>
          </ac:spMkLst>
        </pc:spChg>
      </pc:sldChg>
    </pc:docChg>
  </pc:docChgLst>
  <pc:docChgLst>
    <pc:chgData name="Guest User" providerId="Windows Live" clId="Web-{841D20D7-D73B-4E79-A43E-C78160D67311}"/>
    <pc:docChg chg="addSld delSld modSld sldOrd">
      <pc:chgData name="Guest User" userId="" providerId="Windows Live" clId="Web-{841D20D7-D73B-4E79-A43E-C78160D67311}" dt="2022-04-28T19:00:33.293" v="845" actId="20577"/>
      <pc:docMkLst>
        <pc:docMk/>
      </pc:docMkLst>
      <pc:sldChg chg="addSp delSp modSp mod setBg setClrOvrMap">
        <pc:chgData name="Guest User" userId="" providerId="Windows Live" clId="Web-{841D20D7-D73B-4E79-A43E-C78160D67311}" dt="2022-04-28T19:00:33.293" v="845" actId="20577"/>
        <pc:sldMkLst>
          <pc:docMk/>
          <pc:sldMk cId="384648554" sldId="265"/>
        </pc:sldMkLst>
        <pc:spChg chg="mod">
          <ac:chgData name="Guest User" userId="" providerId="Windows Live" clId="Web-{841D20D7-D73B-4E79-A43E-C78160D67311}" dt="2022-04-28T17:28:53.176" v="274"/>
          <ac:spMkLst>
            <pc:docMk/>
            <pc:sldMk cId="384648554" sldId="265"/>
            <ac:spMk id="2" creationId="{E076DB22-B7D5-EBAA-5702-D482EDB166CC}"/>
          </ac:spMkLst>
        </pc:spChg>
        <pc:spChg chg="mod ord">
          <ac:chgData name="Guest User" userId="" providerId="Windows Live" clId="Web-{841D20D7-D73B-4E79-A43E-C78160D67311}" dt="2022-04-28T19:00:33.293" v="845" actId="20577"/>
          <ac:spMkLst>
            <pc:docMk/>
            <pc:sldMk cId="384648554" sldId="265"/>
            <ac:spMk id="3" creationId="{64C0DFC6-5D8F-0CF9-559C-A8FE44CE3775}"/>
          </ac:spMkLst>
        </pc:spChg>
        <pc:spChg chg="add mod">
          <ac:chgData name="Guest User" userId="" providerId="Windows Live" clId="Web-{841D20D7-D73B-4E79-A43E-C78160D67311}" dt="2022-04-28T17:25:43.890" v="150"/>
          <ac:spMkLst>
            <pc:docMk/>
            <pc:sldMk cId="384648554" sldId="265"/>
            <ac:spMk id="5" creationId="{096B59EE-8BFA-290B-9D1E-D49682AA1B3A}"/>
          </ac:spMkLst>
        </pc:spChg>
        <pc:spChg chg="add del">
          <ac:chgData name="Guest User" userId="" providerId="Windows Live" clId="Web-{841D20D7-D73B-4E79-A43E-C78160D67311}" dt="2022-04-28T17:28:53.176" v="274"/>
          <ac:spMkLst>
            <pc:docMk/>
            <pc:sldMk cId="384648554" sldId="265"/>
            <ac:spMk id="10" creationId="{E49CC64F-7275-4E33-961B-0C5CDC439875}"/>
          </ac:spMkLst>
        </pc:spChg>
        <pc:spChg chg="add del">
          <ac:chgData name="Guest User" userId="" providerId="Windows Live" clId="Web-{841D20D7-D73B-4E79-A43E-C78160D67311}" dt="2022-04-28T17:28:53.176" v="273"/>
          <ac:spMkLst>
            <pc:docMk/>
            <pc:sldMk cId="384648554" sldId="265"/>
            <ac:spMk id="12" creationId="{2C61293E-6EBE-43EF-A52C-9BEBFD7679D4}"/>
          </ac:spMkLst>
        </pc:spChg>
        <pc:spChg chg="add del">
          <ac:chgData name="Guest User" userId="" providerId="Windows Live" clId="Web-{841D20D7-D73B-4E79-A43E-C78160D67311}" dt="2022-04-28T17:28:53.176" v="273"/>
          <ac:spMkLst>
            <pc:docMk/>
            <pc:sldMk cId="384648554" sldId="265"/>
            <ac:spMk id="14" creationId="{21540236-BFD5-4A9D-8840-4703E7F76825}"/>
          </ac:spMkLst>
        </pc:spChg>
        <pc:spChg chg="add">
          <ac:chgData name="Guest User" userId="" providerId="Windows Live" clId="Web-{841D20D7-D73B-4E79-A43E-C78160D67311}" dt="2022-04-28T17:28:53.176" v="274"/>
          <ac:spMkLst>
            <pc:docMk/>
            <pc:sldMk cId="384648554" sldId="265"/>
            <ac:spMk id="16" creationId="{5FDF4720-5445-47BE-89FE-E40D1AE6F619}"/>
          </ac:spMkLst>
        </pc:spChg>
        <pc:spChg chg="add">
          <ac:chgData name="Guest User" userId="" providerId="Windows Live" clId="Web-{841D20D7-D73B-4E79-A43E-C78160D67311}" dt="2022-04-28T17:28:53.176" v="274"/>
          <ac:spMkLst>
            <pc:docMk/>
            <pc:sldMk cId="384648554" sldId="265"/>
            <ac:spMk id="18" creationId="{AC8710B4-A815-4082-9E4F-F13A0007090C}"/>
          </ac:spMkLst>
        </pc:spChg>
        <pc:picChg chg="add mod ord">
          <ac:chgData name="Guest User" userId="" providerId="Windows Live" clId="Web-{841D20D7-D73B-4E79-A43E-C78160D67311}" dt="2022-04-28T17:28:53.176" v="274"/>
          <ac:picMkLst>
            <pc:docMk/>
            <pc:sldMk cId="384648554" sldId="265"/>
            <ac:picMk id="4" creationId="{CE9E99CE-AE1C-4E5B-8A94-0F5A7CCE3E71}"/>
          </ac:picMkLst>
        </pc:picChg>
      </pc:sldChg>
      <pc:sldChg chg="addSp delSp modSp del ord">
        <pc:chgData name="Guest User" userId="" providerId="Windows Live" clId="Web-{841D20D7-D73B-4E79-A43E-C78160D67311}" dt="2022-04-28T17:52:50.729" v="688"/>
        <pc:sldMkLst>
          <pc:docMk/>
          <pc:sldMk cId="286663693" sldId="266"/>
        </pc:sldMkLst>
        <pc:spChg chg="mod">
          <ac:chgData name="Guest User" userId="" providerId="Windows Live" clId="Web-{841D20D7-D73B-4E79-A43E-C78160D67311}" dt="2022-04-28T17:50:58.476" v="654" actId="1076"/>
          <ac:spMkLst>
            <pc:docMk/>
            <pc:sldMk cId="286663693" sldId="266"/>
            <ac:spMk id="2" creationId="{EE89ED0C-CAEE-64FD-0D41-49C1631FCCF4}"/>
          </ac:spMkLst>
        </pc:spChg>
        <pc:spChg chg="del">
          <ac:chgData name="Guest User" userId="" providerId="Windows Live" clId="Web-{841D20D7-D73B-4E79-A43E-C78160D67311}" dt="2022-04-28T17:52:07.103" v="669"/>
          <ac:spMkLst>
            <pc:docMk/>
            <pc:sldMk cId="286663693" sldId="266"/>
            <ac:spMk id="3" creationId="{9D1FF050-7617-4A25-86E4-0E77AC82479C}"/>
          </ac:spMkLst>
        </pc:spChg>
        <pc:spChg chg="add">
          <ac:chgData name="Guest User" userId="" providerId="Windows Live" clId="Web-{841D20D7-D73B-4E79-A43E-C78160D67311}" dt="2022-04-28T17:51:03.945" v="655"/>
          <ac:spMkLst>
            <pc:docMk/>
            <pc:sldMk cId="286663693" sldId="266"/>
            <ac:spMk id="4" creationId="{40ADDC41-7E85-2450-A8CF-B516BBA33525}"/>
          </ac:spMkLst>
        </pc:spChg>
        <pc:spChg chg="del">
          <ac:chgData name="Guest User" userId="" providerId="Windows Live" clId="Web-{841D20D7-D73B-4E79-A43E-C78160D67311}" dt="2022-04-28T17:52:07.103" v="668"/>
          <ac:spMkLst>
            <pc:docMk/>
            <pc:sldMk cId="286663693" sldId="266"/>
            <ac:spMk id="6" creationId="{64F59E78-83BD-40A8-F986-B0C798000531}"/>
          </ac:spMkLst>
        </pc:spChg>
        <pc:cxnChg chg="del">
          <ac:chgData name="Guest User" userId="" providerId="Windows Live" clId="Web-{841D20D7-D73B-4E79-A43E-C78160D67311}" dt="2022-04-28T17:52:07.103" v="667"/>
          <ac:cxnSpMkLst>
            <pc:docMk/>
            <pc:sldMk cId="286663693" sldId="266"/>
            <ac:cxnSpMk id="7" creationId="{71F897D6-2A7D-692F-FD41-1C463C27446A}"/>
          </ac:cxnSpMkLst>
        </pc:cxnChg>
        <pc:cxnChg chg="del">
          <ac:chgData name="Guest User" userId="" providerId="Windows Live" clId="Web-{841D20D7-D73B-4E79-A43E-C78160D67311}" dt="2022-04-28T17:52:07.103" v="666"/>
          <ac:cxnSpMkLst>
            <pc:docMk/>
            <pc:sldMk cId="286663693" sldId="266"/>
            <ac:cxnSpMk id="9" creationId="{C26C4571-AE4C-233B-6BB1-3ACDB9A119C7}"/>
          </ac:cxnSpMkLst>
        </pc:cxnChg>
      </pc:sldChg>
      <pc:sldChg chg="modSp ord">
        <pc:chgData name="Guest User" userId="" providerId="Windows Live" clId="Web-{841D20D7-D73B-4E79-A43E-C78160D67311}" dt="2022-04-28T18:36:11.060" v="836"/>
        <pc:sldMkLst>
          <pc:docMk/>
          <pc:sldMk cId="4152905311" sldId="267"/>
        </pc:sldMkLst>
        <pc:spChg chg="mod">
          <ac:chgData name="Guest User" userId="" providerId="Windows Live" clId="Web-{841D20D7-D73B-4E79-A43E-C78160D67311}" dt="2022-04-28T17:56:47.360" v="706" actId="20577"/>
          <ac:spMkLst>
            <pc:docMk/>
            <pc:sldMk cId="4152905311" sldId="267"/>
            <ac:spMk id="3" creationId="{A540D676-E8BB-49DB-B675-8E99CF2243E2}"/>
          </ac:spMkLst>
        </pc:spChg>
      </pc:sldChg>
      <pc:sldChg chg="addSp delSp modSp mod setBg setClrOvrMap">
        <pc:chgData name="Guest User" userId="" providerId="Windows Live" clId="Web-{841D20D7-D73B-4E79-A43E-C78160D67311}" dt="2022-04-28T17:48:07.737" v="628" actId="20577"/>
        <pc:sldMkLst>
          <pc:docMk/>
          <pc:sldMk cId="1092057511" sldId="268"/>
        </pc:sldMkLst>
        <pc:spChg chg="add mod">
          <ac:chgData name="Guest User" userId="" providerId="Windows Live" clId="Web-{841D20D7-D73B-4E79-A43E-C78160D67311}" dt="2022-04-28T17:48:07.737" v="628" actId="20577"/>
          <ac:spMkLst>
            <pc:docMk/>
            <pc:sldMk cId="1092057511" sldId="268"/>
            <ac:spMk id="2" creationId="{9D0E4A95-776A-5207-860F-D9851EDB5BAE}"/>
          </ac:spMkLst>
        </pc:spChg>
        <pc:spChg chg="add del mod">
          <ac:chgData name="Guest User" userId="" providerId="Windows Live" clId="Web-{841D20D7-D73B-4E79-A43E-C78160D67311}" dt="2022-04-28T17:44:11.247" v="438"/>
          <ac:spMkLst>
            <pc:docMk/>
            <pc:sldMk cId="1092057511" sldId="268"/>
            <ac:spMk id="3" creationId="{2C01C6D9-3508-C505-06D2-3782289A8FD0}"/>
          </ac:spMkLst>
        </pc:spChg>
        <pc:spChg chg="add mod">
          <ac:chgData name="Guest User" userId="" providerId="Windows Live" clId="Web-{841D20D7-D73B-4E79-A43E-C78160D67311}" dt="2022-04-28T17:45:02.779" v="469" actId="20577"/>
          <ac:spMkLst>
            <pc:docMk/>
            <pc:sldMk cId="1092057511" sldId="268"/>
            <ac:spMk id="4" creationId="{F6810542-4A92-7821-3949-D26F93768263}"/>
          </ac:spMkLst>
        </pc:spChg>
        <pc:spChg chg="add del mod">
          <ac:chgData name="Guest User" userId="" providerId="Windows Live" clId="Web-{841D20D7-D73B-4E79-A43E-C78160D67311}" dt="2022-04-28T17:47:04.282" v="618"/>
          <ac:spMkLst>
            <pc:docMk/>
            <pc:sldMk cId="1092057511" sldId="268"/>
            <ac:spMk id="5" creationId="{1DDB6143-1297-A257-4CE6-112F034191CB}"/>
          </ac:spMkLst>
        </pc:spChg>
        <pc:spChg chg="add del">
          <ac:chgData name="Guest User" userId="" providerId="Windows Live" clId="Web-{841D20D7-D73B-4E79-A43E-C78160D67311}" dt="2022-04-28T17:45:08.248" v="471"/>
          <ac:spMkLst>
            <pc:docMk/>
            <pc:sldMk cId="1092057511" sldId="268"/>
            <ac:spMk id="6" creationId="{DC2134CD-C139-11AE-9196-ED3BAD905D16}"/>
          </ac:spMkLst>
        </pc:spChg>
        <pc:spChg chg="add del">
          <ac:chgData name="Guest User" userId="" providerId="Windows Live" clId="Web-{841D20D7-D73B-4E79-A43E-C78160D67311}" dt="2022-04-28T17:46:57.188" v="616"/>
          <ac:spMkLst>
            <pc:docMk/>
            <pc:sldMk cId="1092057511" sldId="268"/>
            <ac:spMk id="7" creationId="{DC2134CD-C139-11AE-9196-ED3BAD905D16}"/>
          </ac:spMkLst>
        </pc:spChg>
        <pc:spChg chg="del mod">
          <ac:chgData name="Guest User" userId="" providerId="Windows Live" clId="Web-{841D20D7-D73B-4E79-A43E-C78160D67311}" dt="2022-04-28T17:44:51.966" v="467"/>
          <ac:spMkLst>
            <pc:docMk/>
            <pc:sldMk cId="1092057511" sldId="268"/>
            <ac:spMk id="8" creationId="{7537ECE7-3358-40FF-80E2-BD25AD54D0CC}"/>
          </ac:spMkLst>
        </pc:spChg>
        <pc:spChg chg="add del">
          <ac:chgData name="Guest User" userId="" providerId="Windows Live" clId="Web-{841D20D7-D73B-4E79-A43E-C78160D67311}" dt="2022-04-28T17:47:57.893" v="626"/>
          <ac:spMkLst>
            <pc:docMk/>
            <pc:sldMk cId="1092057511" sldId="268"/>
            <ac:spMk id="12" creationId="{9228552E-C8B1-4A80-8448-0787CE0FC704}"/>
          </ac:spMkLst>
        </pc:spChg>
        <pc:spChg chg="add del">
          <ac:chgData name="Guest User" userId="" providerId="Windows Live" clId="Web-{841D20D7-D73B-4E79-A43E-C78160D67311}" dt="2022-04-28T17:47:57.877" v="625"/>
          <ac:spMkLst>
            <pc:docMk/>
            <pc:sldMk cId="1092057511" sldId="268"/>
            <ac:spMk id="17" creationId="{C5E6CFF1-2F42-4E10-9A97-F116F46F53FE}"/>
          </ac:spMkLst>
        </pc:spChg>
        <pc:spChg chg="add">
          <ac:chgData name="Guest User" userId="" providerId="Windows Live" clId="Web-{841D20D7-D73B-4E79-A43E-C78160D67311}" dt="2022-04-28T17:47:57.893" v="626"/>
          <ac:spMkLst>
            <pc:docMk/>
            <pc:sldMk cId="1092057511" sldId="268"/>
            <ac:spMk id="21" creationId="{9228552E-C8B1-4A80-8448-0787CE0FC704}"/>
          </ac:spMkLst>
        </pc:spChg>
        <pc:graphicFrameChg chg="add mod modGraphic">
          <ac:chgData name="Guest User" userId="" providerId="Windows Live" clId="Web-{841D20D7-D73B-4E79-A43E-C78160D67311}" dt="2022-04-28T17:47:57.893" v="626"/>
          <ac:graphicFrameMkLst>
            <pc:docMk/>
            <pc:sldMk cId="1092057511" sldId="268"/>
            <ac:graphicFrameMk id="10" creationId="{D9CC67AA-87F2-7296-F1DB-BFAC945EDA30}"/>
          </ac:graphicFrameMkLst>
        </pc:graphicFrameChg>
        <pc:picChg chg="add mod">
          <ac:chgData name="Guest User" userId="" providerId="Windows Live" clId="Web-{841D20D7-D73B-4E79-A43E-C78160D67311}" dt="2022-04-28T17:47:57.877" v="625"/>
          <ac:picMkLst>
            <pc:docMk/>
            <pc:sldMk cId="1092057511" sldId="268"/>
            <ac:picMk id="9" creationId="{8545B890-9E91-6D98-8AFE-1DFC7F3C786E}"/>
          </ac:picMkLst>
        </pc:picChg>
        <pc:cxnChg chg="add del">
          <ac:chgData name="Guest User" userId="" providerId="Windows Live" clId="Web-{841D20D7-D73B-4E79-A43E-C78160D67311}" dt="2022-04-28T17:47:57.877" v="625"/>
          <ac:cxnSpMkLst>
            <pc:docMk/>
            <pc:sldMk cId="1092057511" sldId="268"/>
            <ac:cxnSpMk id="19" creationId="{67182200-4859-4C8D-BCBB-55B245C28BA3}"/>
          </ac:cxnSpMkLst>
        </pc:cxnChg>
      </pc:sldChg>
      <pc:sldChg chg="del">
        <pc:chgData name="Guest User" userId="" providerId="Windows Live" clId="Web-{841D20D7-D73B-4E79-A43E-C78160D67311}" dt="2022-04-28T18:26:04.951" v="823"/>
        <pc:sldMkLst>
          <pc:docMk/>
          <pc:sldMk cId="913674525" sldId="278"/>
        </pc:sldMkLst>
      </pc:sldChg>
      <pc:sldChg chg="add del">
        <pc:chgData name="Guest User" userId="" providerId="Windows Live" clId="Web-{841D20D7-D73B-4E79-A43E-C78160D67311}" dt="2022-04-28T18:26:35.014" v="826"/>
        <pc:sldMkLst>
          <pc:docMk/>
          <pc:sldMk cId="901940380" sldId="279"/>
        </pc:sldMkLst>
      </pc:sldChg>
      <pc:sldChg chg="del">
        <pc:chgData name="Guest User" userId="" providerId="Windows Live" clId="Web-{841D20D7-D73B-4E79-A43E-C78160D67311}" dt="2022-04-28T18:26:53.312" v="827"/>
        <pc:sldMkLst>
          <pc:docMk/>
          <pc:sldMk cId="501958342" sldId="283"/>
        </pc:sldMkLst>
      </pc:sldChg>
      <pc:sldChg chg="del">
        <pc:chgData name="Guest User" userId="" providerId="Windows Live" clId="Web-{841D20D7-D73B-4E79-A43E-C78160D67311}" dt="2022-04-28T18:57:37.945" v="843"/>
        <pc:sldMkLst>
          <pc:docMk/>
          <pc:sldMk cId="1563883935" sldId="284"/>
        </pc:sldMkLst>
      </pc:sldChg>
      <pc:sldChg chg="del">
        <pc:chgData name="Guest User" userId="" providerId="Windows Live" clId="Web-{841D20D7-D73B-4E79-A43E-C78160D67311}" dt="2022-04-28T18:57:12.913" v="840"/>
        <pc:sldMkLst>
          <pc:docMk/>
          <pc:sldMk cId="1114905746" sldId="285"/>
        </pc:sldMkLst>
      </pc:sldChg>
      <pc:sldChg chg="del">
        <pc:chgData name="Guest User" userId="" providerId="Windows Live" clId="Web-{841D20D7-D73B-4E79-A43E-C78160D67311}" dt="2022-04-28T18:57:24.945" v="841"/>
        <pc:sldMkLst>
          <pc:docMk/>
          <pc:sldMk cId="1199441817" sldId="286"/>
        </pc:sldMkLst>
      </pc:sldChg>
      <pc:sldChg chg="del">
        <pc:chgData name="Guest User" userId="" providerId="Windows Live" clId="Web-{841D20D7-D73B-4E79-A43E-C78160D67311}" dt="2022-04-28T18:57:32.023" v="842"/>
        <pc:sldMkLst>
          <pc:docMk/>
          <pc:sldMk cId="2576218621" sldId="287"/>
        </pc:sldMkLst>
      </pc:sldChg>
      <pc:sldChg chg="addSp modSp mod ord setBg setClrOvrMap">
        <pc:chgData name="Guest User" userId="" providerId="Windows Live" clId="Web-{841D20D7-D73B-4E79-A43E-C78160D67311}" dt="2022-04-28T17:36:17.547" v="279" actId="20577"/>
        <pc:sldMkLst>
          <pc:docMk/>
          <pc:sldMk cId="588651064" sldId="289"/>
        </pc:sldMkLst>
        <pc:spChg chg="mod">
          <ac:chgData name="Guest User" userId="" providerId="Windows Live" clId="Web-{841D20D7-D73B-4E79-A43E-C78160D67311}" dt="2022-04-28T17:22:59.449" v="108"/>
          <ac:spMkLst>
            <pc:docMk/>
            <pc:sldMk cId="588651064" sldId="289"/>
            <ac:spMk id="2" creationId="{A7D8C8E6-DCA6-4D46-9DCF-4E7BEA3FA9DE}"/>
          </ac:spMkLst>
        </pc:spChg>
        <pc:spChg chg="mod">
          <ac:chgData name="Guest User" userId="" providerId="Windows Live" clId="Web-{841D20D7-D73B-4E79-A43E-C78160D67311}" dt="2022-04-28T17:36:17.547" v="279" actId="20577"/>
          <ac:spMkLst>
            <pc:docMk/>
            <pc:sldMk cId="588651064" sldId="289"/>
            <ac:spMk id="3" creationId="{0CA53D2A-23F8-4210-88F6-D2847018C316}"/>
          </ac:spMkLst>
        </pc:spChg>
        <pc:spChg chg="add">
          <ac:chgData name="Guest User" userId="" providerId="Windows Live" clId="Web-{841D20D7-D73B-4E79-A43E-C78160D67311}" dt="2022-04-28T17:22:59.449" v="108"/>
          <ac:spMkLst>
            <pc:docMk/>
            <pc:sldMk cId="588651064" sldId="289"/>
            <ac:spMk id="9" creationId="{C5E6CFF1-2F42-4E10-9A97-F116F46F53FE}"/>
          </ac:spMkLst>
        </pc:spChg>
        <pc:picChg chg="add">
          <ac:chgData name="Guest User" userId="" providerId="Windows Live" clId="Web-{841D20D7-D73B-4E79-A43E-C78160D67311}" dt="2022-04-28T17:22:59.449" v="108"/>
          <ac:picMkLst>
            <pc:docMk/>
            <pc:sldMk cId="588651064" sldId="289"/>
            <ac:picMk id="5" creationId="{D6B52212-2672-5326-F36D-52EC0D06E068}"/>
          </ac:picMkLst>
        </pc:picChg>
        <pc:cxnChg chg="add">
          <ac:chgData name="Guest User" userId="" providerId="Windows Live" clId="Web-{841D20D7-D73B-4E79-A43E-C78160D67311}" dt="2022-04-28T17:22:59.449" v="108"/>
          <ac:cxnSpMkLst>
            <pc:docMk/>
            <pc:sldMk cId="588651064" sldId="289"/>
            <ac:cxnSpMk id="11" creationId="{67182200-4859-4C8D-BCBB-55B245C28BA3}"/>
          </ac:cxnSpMkLst>
        </pc:cxnChg>
      </pc:sldChg>
      <pc:sldChg chg="addSp modSp new mod setBg">
        <pc:chgData name="Guest User" userId="" providerId="Windows Live" clId="Web-{841D20D7-D73B-4E79-A43E-C78160D67311}" dt="2022-04-28T17:22:40.511" v="107"/>
        <pc:sldMkLst>
          <pc:docMk/>
          <pc:sldMk cId="2726692309" sldId="307"/>
        </pc:sldMkLst>
        <pc:spChg chg="mod">
          <ac:chgData name="Guest User" userId="" providerId="Windows Live" clId="Web-{841D20D7-D73B-4E79-A43E-C78160D67311}" dt="2022-04-28T17:22:40.511" v="107"/>
          <ac:spMkLst>
            <pc:docMk/>
            <pc:sldMk cId="2726692309" sldId="307"/>
            <ac:spMk id="2" creationId="{1F76EFEC-73EB-6963-43E4-2C27B96FBC00}"/>
          </ac:spMkLst>
        </pc:spChg>
        <pc:spChg chg="mod">
          <ac:chgData name="Guest User" userId="" providerId="Windows Live" clId="Web-{841D20D7-D73B-4E79-A43E-C78160D67311}" dt="2022-04-28T17:22:40.511" v="107"/>
          <ac:spMkLst>
            <pc:docMk/>
            <pc:sldMk cId="2726692309" sldId="307"/>
            <ac:spMk id="3" creationId="{D597F63E-9BE6-59AA-8FA3-A3BA864441DF}"/>
          </ac:spMkLst>
        </pc:spChg>
        <pc:picChg chg="add">
          <ac:chgData name="Guest User" userId="" providerId="Windows Live" clId="Web-{841D20D7-D73B-4E79-A43E-C78160D67311}" dt="2022-04-28T17:22:40.511" v="107"/>
          <ac:picMkLst>
            <pc:docMk/>
            <pc:sldMk cId="2726692309" sldId="307"/>
            <ac:picMk id="5" creationId="{22BFE666-DF86-450E-0C8D-EAC1AC0553A1}"/>
          </ac:picMkLst>
        </pc:picChg>
        <pc:cxnChg chg="add">
          <ac:chgData name="Guest User" userId="" providerId="Windows Live" clId="Web-{841D20D7-D73B-4E79-A43E-C78160D67311}" dt="2022-04-28T17:22:40.511" v="107"/>
          <ac:cxnSpMkLst>
            <pc:docMk/>
            <pc:sldMk cId="2726692309" sldId="307"/>
            <ac:cxnSpMk id="9" creationId="{A7F400EE-A8A5-48AF-B4D6-291B52C6F0B0}"/>
          </ac:cxnSpMkLst>
        </pc:cxnChg>
      </pc:sldChg>
      <pc:sldChg chg="addSp delSp modSp new mod setBg setClrOvrMap">
        <pc:chgData name="Guest User" userId="" providerId="Windows Live" clId="Web-{841D20D7-D73B-4E79-A43E-C78160D67311}" dt="2022-04-28T18:03:26.542" v="822" actId="1076"/>
        <pc:sldMkLst>
          <pc:docMk/>
          <pc:sldMk cId="912447751" sldId="309"/>
        </pc:sldMkLst>
        <pc:spChg chg="mod">
          <ac:chgData name="Guest User" userId="" providerId="Windows Live" clId="Web-{841D20D7-D73B-4E79-A43E-C78160D67311}" dt="2022-04-28T17:53:28.261" v="702" actId="20577"/>
          <ac:spMkLst>
            <pc:docMk/>
            <pc:sldMk cId="912447751" sldId="309"/>
            <ac:spMk id="2" creationId="{E30A0D0B-5882-EED6-BFCF-C3133A93A717}"/>
          </ac:spMkLst>
        </pc:spChg>
        <pc:spChg chg="add del mod">
          <ac:chgData name="Guest User" userId="" providerId="Windows Live" clId="Web-{841D20D7-D73B-4E79-A43E-C78160D67311}" dt="2022-04-28T17:52:41.604" v="687"/>
          <ac:spMkLst>
            <pc:docMk/>
            <pc:sldMk cId="912447751" sldId="309"/>
            <ac:spMk id="3" creationId="{258A406C-ED91-5504-C6DA-D67ECA6D6258}"/>
          </ac:spMkLst>
        </pc:spChg>
        <pc:spChg chg="add del mod">
          <ac:chgData name="Guest User" userId="" providerId="Windows Live" clId="Web-{841D20D7-D73B-4E79-A43E-C78160D67311}" dt="2022-04-28T17:52:20.322" v="678"/>
          <ac:spMkLst>
            <pc:docMk/>
            <pc:sldMk cId="912447751" sldId="309"/>
            <ac:spMk id="4" creationId="{78E814C6-08DA-4BC5-B747-28B2A1EE5F3B}"/>
          </ac:spMkLst>
        </pc:spChg>
        <pc:spChg chg="add del mod">
          <ac:chgData name="Guest User" userId="" providerId="Windows Live" clId="Web-{841D20D7-D73B-4E79-A43E-C78160D67311}" dt="2022-04-28T17:52:20.322" v="677"/>
          <ac:spMkLst>
            <pc:docMk/>
            <pc:sldMk cId="912447751" sldId="309"/>
            <ac:spMk id="5" creationId="{FF4B9317-0AFC-38F2-3361-4B86711AE373}"/>
          </ac:spMkLst>
        </pc:spChg>
        <pc:spChg chg="add del">
          <ac:chgData name="Guest User" userId="" providerId="Windows Live" clId="Web-{841D20D7-D73B-4E79-A43E-C78160D67311}" dt="2022-04-28T17:52:27.275" v="680"/>
          <ac:spMkLst>
            <pc:docMk/>
            <pc:sldMk cId="912447751" sldId="309"/>
            <ac:spMk id="9" creationId="{C5E6CFF1-2F42-4E10-9A97-F116F46F53FE}"/>
          </ac:spMkLst>
        </pc:spChg>
        <pc:spChg chg="add del">
          <ac:chgData name="Guest User" userId="" providerId="Windows Live" clId="Web-{841D20D7-D73B-4E79-A43E-C78160D67311}" dt="2022-04-28T17:52:32.931" v="682"/>
          <ac:spMkLst>
            <pc:docMk/>
            <pc:sldMk cId="912447751" sldId="309"/>
            <ac:spMk id="13" creationId="{B819A166-7571-4003-A6B8-B62034C3ED30}"/>
          </ac:spMkLst>
        </pc:spChg>
        <pc:spChg chg="add del">
          <ac:chgData name="Guest User" userId="" providerId="Windows Live" clId="Web-{841D20D7-D73B-4E79-A43E-C78160D67311}" dt="2022-04-28T17:53:18.276" v="697"/>
          <ac:spMkLst>
            <pc:docMk/>
            <pc:sldMk cId="912447751" sldId="309"/>
            <ac:spMk id="26" creationId="{2B566528-1B12-4246-9431-5C2D7D081168}"/>
          </ac:spMkLst>
        </pc:spChg>
        <pc:spChg chg="add del">
          <ac:chgData name="Guest User" userId="" providerId="Windows Live" clId="Web-{841D20D7-D73B-4E79-A43E-C78160D67311}" dt="2022-04-28T17:53:18.276" v="697"/>
          <ac:spMkLst>
            <pc:docMk/>
            <pc:sldMk cId="912447751" sldId="309"/>
            <ac:spMk id="28" creationId="{2E80C965-DB6D-4F81-9E9E-B027384D0BD6}"/>
          </ac:spMkLst>
        </pc:spChg>
        <pc:spChg chg="add del">
          <ac:chgData name="Guest User" userId="" providerId="Windows Live" clId="Web-{841D20D7-D73B-4E79-A43E-C78160D67311}" dt="2022-04-28T17:53:18.276" v="697"/>
          <ac:spMkLst>
            <pc:docMk/>
            <pc:sldMk cId="912447751" sldId="309"/>
            <ac:spMk id="30" creationId="{A580F890-B085-4E95-96AA-55AEBEC5CE6E}"/>
          </ac:spMkLst>
        </pc:spChg>
        <pc:spChg chg="add del">
          <ac:chgData name="Guest User" userId="" providerId="Windows Live" clId="Web-{841D20D7-D73B-4E79-A43E-C78160D67311}" dt="2022-04-28T17:53:18.276" v="697"/>
          <ac:spMkLst>
            <pc:docMk/>
            <pc:sldMk cId="912447751" sldId="309"/>
            <ac:spMk id="32" creationId="{D3F51FEB-38FB-4F6C-9F7B-2F2AFAB65463}"/>
          </ac:spMkLst>
        </pc:spChg>
        <pc:spChg chg="add del">
          <ac:chgData name="Guest User" userId="" providerId="Windows Live" clId="Web-{841D20D7-D73B-4E79-A43E-C78160D67311}" dt="2022-04-28T17:53:18.276" v="697"/>
          <ac:spMkLst>
            <pc:docMk/>
            <pc:sldMk cId="912447751" sldId="309"/>
            <ac:spMk id="34" creationId="{1E547BA6-BAE0-43BB-A7CA-60F69CE252F0}"/>
          </ac:spMkLst>
        </pc:spChg>
        <pc:graphicFrameChg chg="add del">
          <ac:chgData name="Guest User" userId="" providerId="Windows Live" clId="Web-{841D20D7-D73B-4E79-A43E-C78160D67311}" dt="2022-04-28T17:52:32.931" v="682"/>
          <ac:graphicFrameMkLst>
            <pc:docMk/>
            <pc:sldMk cId="912447751" sldId="309"/>
            <ac:graphicFrameMk id="14" creationId="{FFB3F77E-4B8B-F226-C474-CE2E98C380F2}"/>
          </ac:graphicFrameMkLst>
        </pc:graphicFrameChg>
        <pc:graphicFrameChg chg="add del">
          <ac:chgData name="Guest User" userId="" providerId="Windows Live" clId="Web-{841D20D7-D73B-4E79-A43E-C78160D67311}" dt="2022-04-28T17:52:37.838" v="684"/>
          <ac:graphicFrameMkLst>
            <pc:docMk/>
            <pc:sldMk cId="912447751" sldId="309"/>
            <ac:graphicFrameMk id="16" creationId="{DD5F9E41-16C3-E81E-49AD-40E606FBFE02}"/>
          </ac:graphicFrameMkLst>
        </pc:graphicFrameChg>
        <pc:graphicFrameChg chg="add del">
          <ac:chgData name="Guest User" userId="" providerId="Windows Live" clId="Web-{841D20D7-D73B-4E79-A43E-C78160D67311}" dt="2022-04-28T17:52:41.588" v="686"/>
          <ac:graphicFrameMkLst>
            <pc:docMk/>
            <pc:sldMk cId="912447751" sldId="309"/>
            <ac:graphicFrameMk id="18" creationId="{5BA29ACF-1643-AC6F-31B1-2EAE51C314E7}"/>
          </ac:graphicFrameMkLst>
        </pc:graphicFrameChg>
        <pc:graphicFrameChg chg="add mod modGraphic">
          <ac:chgData name="Guest User" userId="" providerId="Windows Live" clId="Web-{841D20D7-D73B-4E79-A43E-C78160D67311}" dt="2022-04-28T18:03:26.542" v="822" actId="1076"/>
          <ac:graphicFrameMkLst>
            <pc:docMk/>
            <pc:sldMk cId="912447751" sldId="309"/>
            <ac:graphicFrameMk id="20" creationId="{C72AED69-5A8A-9764-69D4-D339C64908CB}"/>
          </ac:graphicFrameMkLst>
        </pc:graphicFrameChg>
        <pc:picChg chg="add del">
          <ac:chgData name="Guest User" userId="" providerId="Windows Live" clId="Web-{841D20D7-D73B-4E79-A43E-C78160D67311}" dt="2022-04-28T17:52:27.275" v="680"/>
          <ac:picMkLst>
            <pc:docMk/>
            <pc:sldMk cId="912447751" sldId="309"/>
            <ac:picMk id="8" creationId="{46AB3E18-F8F8-302C-EBEF-8270B80F8B0C}"/>
          </ac:picMkLst>
        </pc:picChg>
        <pc:picChg chg="add del">
          <ac:chgData name="Guest User" userId="" providerId="Windows Live" clId="Web-{841D20D7-D73B-4E79-A43E-C78160D67311}" dt="2022-04-28T17:53:18.276" v="697"/>
          <ac:picMkLst>
            <pc:docMk/>
            <pc:sldMk cId="912447751" sldId="309"/>
            <ac:picMk id="22" creationId="{87D8F501-80EE-98DB-5079-2B19B9746379}"/>
          </ac:picMkLst>
        </pc:picChg>
        <pc:cxnChg chg="add del mod">
          <ac:chgData name="Guest User" userId="" providerId="Windows Live" clId="Web-{841D20D7-D73B-4E79-A43E-C78160D67311}" dt="2022-04-28T17:52:20.322" v="676"/>
          <ac:cxnSpMkLst>
            <pc:docMk/>
            <pc:sldMk cId="912447751" sldId="309"/>
            <ac:cxnSpMk id="6" creationId="{672373D5-2A9D-EF65-39F5-FFD0236D017B}"/>
          </ac:cxnSpMkLst>
        </pc:cxnChg>
        <pc:cxnChg chg="add del mod">
          <ac:chgData name="Guest User" userId="" providerId="Windows Live" clId="Web-{841D20D7-D73B-4E79-A43E-C78160D67311}" dt="2022-04-28T17:52:20.322" v="675"/>
          <ac:cxnSpMkLst>
            <pc:docMk/>
            <pc:sldMk cId="912447751" sldId="309"/>
            <ac:cxnSpMk id="7" creationId="{175694B0-98FC-DB98-B20E-3F8DB4A375C7}"/>
          </ac:cxnSpMkLst>
        </pc:cxnChg>
        <pc:cxnChg chg="add del">
          <ac:chgData name="Guest User" userId="" providerId="Windows Live" clId="Web-{841D20D7-D73B-4E79-A43E-C78160D67311}" dt="2022-04-28T17:52:27.275" v="680"/>
          <ac:cxnSpMkLst>
            <pc:docMk/>
            <pc:sldMk cId="912447751" sldId="309"/>
            <ac:cxnSpMk id="11" creationId="{67182200-4859-4C8D-BCBB-55B245C28BA3}"/>
          </ac:cxnSpMkLst>
        </pc:cxnChg>
      </pc:sldChg>
      <pc:sldChg chg="add del">
        <pc:chgData name="Guest User" userId="" providerId="Windows Live" clId="Web-{841D20D7-D73B-4E79-A43E-C78160D67311}" dt="2022-04-28T17:54:24.075" v="704"/>
        <pc:sldMkLst>
          <pc:docMk/>
          <pc:sldMk cId="3795091526" sldId="310"/>
        </pc:sldMkLst>
      </pc:sldChg>
      <pc:sldChg chg="new ord">
        <pc:chgData name="Guest User" userId="" providerId="Windows Live" clId="Web-{841D20D7-D73B-4E79-A43E-C78160D67311}" dt="2022-04-28T18:33:03.587" v="829"/>
        <pc:sldMkLst>
          <pc:docMk/>
          <pc:sldMk cId="1498321597" sldId="314"/>
        </pc:sldMkLst>
      </pc:sldChg>
      <pc:sldChg chg="addSp delSp modSp new mod ord setBg">
        <pc:chgData name="Guest User" userId="" providerId="Windows Live" clId="Web-{841D20D7-D73B-4E79-A43E-C78160D67311}" dt="2022-04-28T18:37:18.640" v="839"/>
        <pc:sldMkLst>
          <pc:docMk/>
          <pc:sldMk cId="2869232663" sldId="314"/>
        </pc:sldMkLst>
        <pc:spChg chg="del">
          <ac:chgData name="Guest User" userId="" providerId="Windows Live" clId="Web-{841D20D7-D73B-4E79-A43E-C78160D67311}" dt="2022-04-28T18:35:53.544" v="833"/>
          <ac:spMkLst>
            <pc:docMk/>
            <pc:sldMk cId="2869232663" sldId="314"/>
            <ac:spMk id="2" creationId="{FFB4C78A-924B-1C14-6FC4-1DDCAE33EDC7}"/>
          </ac:spMkLst>
        </pc:spChg>
        <pc:spChg chg="del">
          <ac:chgData name="Guest User" userId="" providerId="Windows Live" clId="Web-{841D20D7-D73B-4E79-A43E-C78160D67311}" dt="2022-04-28T18:35:49.450" v="832"/>
          <ac:spMkLst>
            <pc:docMk/>
            <pc:sldMk cId="2869232663" sldId="314"/>
            <ac:spMk id="3" creationId="{1D63887C-4A0D-100C-D396-A6A737578458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9" creationId="{F3060C83-F051-4F0E-ABAD-AA0DFC48B218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11" creationId="{83C98ABE-055B-441F-B07E-44F97F083C39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13" creationId="{29FDB030-9B49-4CED-8CCD-4D99382388AC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15" creationId="{3783CA14-24A1-485C-8B30-D6A5D87987AD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17" creationId="{9A97C86A-04D6-40F7-AE84-31AB43E6A846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19" creationId="{FF9F2414-84E8-453E-B1F3-389FDE8192D9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21" creationId="{3ECA69A1-7536-43AC-85EF-C7106179F5ED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25" creationId="{5C740D05-E4C1-C4D6-4547-43D77E12A3FC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28" creationId="{66E48AFA-8884-4F68-A44F-D2C1E8609C5A}"/>
          </ac:spMkLst>
        </pc:spChg>
        <pc:spChg chg="add del">
          <ac:chgData name="Guest User" userId="" providerId="Windows Live" clId="Web-{841D20D7-D73B-4E79-A43E-C78160D67311}" dt="2022-04-28T18:37:18.640" v="839"/>
          <ac:spMkLst>
            <pc:docMk/>
            <pc:sldMk cId="2869232663" sldId="314"/>
            <ac:spMk id="30" creationId="{969D19A6-08CB-498C-93EC-3FFB021FC68A}"/>
          </ac:spMkLst>
        </pc:spChg>
        <pc:picChg chg="add mod ord">
          <ac:chgData name="Guest User" userId="" providerId="Windows Live" clId="Web-{841D20D7-D73B-4E79-A43E-C78160D67311}" dt="2022-04-28T18:37:18.640" v="839"/>
          <ac:picMkLst>
            <pc:docMk/>
            <pc:sldMk cId="2869232663" sldId="314"/>
            <ac:picMk id="4" creationId="{4590F4C9-002D-24C1-9EFD-2CB46A7D3C20}"/>
          </ac:picMkLst>
        </pc:picChg>
      </pc:sldChg>
    </pc:docChg>
  </pc:docChgLst>
  <pc:docChgLst>
    <pc:chgData name="Guest User" providerId="Windows Live" clId="Web-{9B673CBF-D294-45B8-8F24-C962EBECEA9C}"/>
    <pc:docChg chg="delSld modSld">
      <pc:chgData name="Guest User" userId="" providerId="Windows Live" clId="Web-{9B673CBF-D294-45B8-8F24-C962EBECEA9C}" dt="2022-05-07T00:27:00.627" v="22" actId="20577"/>
      <pc:docMkLst>
        <pc:docMk/>
      </pc:docMkLst>
      <pc:sldChg chg="addSp delSp modSp">
        <pc:chgData name="Guest User" userId="" providerId="Windows Live" clId="Web-{9B673CBF-D294-45B8-8F24-C962EBECEA9C}" dt="2022-05-07T00:27:00.627" v="22" actId="20577"/>
        <pc:sldMkLst>
          <pc:docMk/>
          <pc:sldMk cId="384648554" sldId="265"/>
        </pc:sldMkLst>
        <pc:spChg chg="mod">
          <ac:chgData name="Guest User" userId="" providerId="Windows Live" clId="Web-{9B673CBF-D294-45B8-8F24-C962EBECEA9C}" dt="2022-05-07T00:26:41.189" v="18"/>
          <ac:spMkLst>
            <pc:docMk/>
            <pc:sldMk cId="384648554" sldId="265"/>
            <ac:spMk id="2" creationId="{E076DB22-B7D5-EBAA-5702-D482EDB166CC}"/>
          </ac:spMkLst>
        </pc:spChg>
        <pc:spChg chg="mod">
          <ac:chgData name="Guest User" userId="" providerId="Windows Live" clId="Web-{9B673CBF-D294-45B8-8F24-C962EBECEA9C}" dt="2022-05-07T00:27:00.627" v="22" actId="20577"/>
          <ac:spMkLst>
            <pc:docMk/>
            <pc:sldMk cId="384648554" sldId="265"/>
            <ac:spMk id="3" creationId="{64C0DFC6-5D8F-0CF9-559C-A8FE44CE3775}"/>
          </ac:spMkLst>
        </pc:spChg>
        <pc:spChg chg="add del">
          <ac:chgData name="Guest User" userId="" providerId="Windows Live" clId="Web-{9B673CBF-D294-45B8-8F24-C962EBECEA9C}" dt="2022-05-07T00:26:41.189" v="18"/>
          <ac:spMkLst>
            <pc:docMk/>
            <pc:sldMk cId="384648554" sldId="265"/>
            <ac:spMk id="7" creationId="{5FDF4720-5445-47BE-89FE-E40D1AE6F619}"/>
          </ac:spMkLst>
        </pc:spChg>
        <pc:spChg chg="add del">
          <ac:chgData name="Guest User" userId="" providerId="Windows Live" clId="Web-{9B673CBF-D294-45B8-8F24-C962EBECEA9C}" dt="2022-05-07T00:26:41.189" v="18"/>
          <ac:spMkLst>
            <pc:docMk/>
            <pc:sldMk cId="384648554" sldId="265"/>
            <ac:spMk id="9" creationId="{AC8710B4-A815-4082-9E4F-F13A0007090C}"/>
          </ac:spMkLst>
        </pc:spChg>
        <pc:spChg chg="add">
          <ac:chgData name="Guest User" userId="" providerId="Windows Live" clId="Web-{9B673CBF-D294-45B8-8F24-C962EBECEA9C}" dt="2022-05-07T00:26:41.189" v="19"/>
          <ac:spMkLst>
            <pc:docMk/>
            <pc:sldMk cId="384648554" sldId="265"/>
            <ac:spMk id="11" creationId="{5FDF4720-5445-47BE-89FE-E40D1AE6F619}"/>
          </ac:spMkLst>
        </pc:spChg>
        <pc:spChg chg="add">
          <ac:chgData name="Guest User" userId="" providerId="Windows Live" clId="Web-{9B673CBF-D294-45B8-8F24-C962EBECEA9C}" dt="2022-05-07T00:26:41.189" v="19"/>
          <ac:spMkLst>
            <pc:docMk/>
            <pc:sldMk cId="384648554" sldId="265"/>
            <ac:spMk id="20" creationId="{AC8710B4-A815-4082-9E4F-F13A0007090C}"/>
          </ac:spMkLst>
        </pc:spChg>
        <pc:picChg chg="mod">
          <ac:chgData name="Guest User" userId="" providerId="Windows Live" clId="Web-{9B673CBF-D294-45B8-8F24-C962EBECEA9C}" dt="2022-05-07T00:26:41.189" v="18"/>
          <ac:picMkLst>
            <pc:docMk/>
            <pc:sldMk cId="384648554" sldId="265"/>
            <ac:picMk id="4" creationId="{CE9E99CE-AE1C-4E5B-8A94-0F5A7CCE3E71}"/>
          </ac:picMkLst>
        </pc:picChg>
      </pc:sldChg>
      <pc:sldChg chg="addSp modSp mod setBg">
        <pc:chgData name="Guest User" userId="" providerId="Windows Live" clId="Web-{9B673CBF-D294-45B8-8F24-C962EBECEA9C}" dt="2022-05-07T00:23:37.350" v="10" actId="14100"/>
        <pc:sldMkLst>
          <pc:docMk/>
          <pc:sldMk cId="3658489460" sldId="293"/>
        </pc:sldMkLst>
        <pc:spChg chg="mod">
          <ac:chgData name="Guest User" userId="" providerId="Windows Live" clId="Web-{9B673CBF-D294-45B8-8F24-C962EBECEA9C}" dt="2022-05-07T00:23:16.521" v="7"/>
          <ac:spMkLst>
            <pc:docMk/>
            <pc:sldMk cId="3658489460" sldId="293"/>
            <ac:spMk id="2" creationId="{BCE671CC-E4CB-B9FE-FA31-EEE14F2CFC36}"/>
          </ac:spMkLst>
        </pc:spChg>
        <pc:spChg chg="mod">
          <ac:chgData name="Guest User" userId="" providerId="Windows Live" clId="Web-{9B673CBF-D294-45B8-8F24-C962EBECEA9C}" dt="2022-05-07T00:23:28.194" v="8" actId="14100"/>
          <ac:spMkLst>
            <pc:docMk/>
            <pc:sldMk cId="3658489460" sldId="293"/>
            <ac:spMk id="3" creationId="{233B6331-E4C3-0465-BA7B-0C11FEA92F34}"/>
          </ac:spMkLst>
        </pc:spChg>
        <pc:spChg chg="add">
          <ac:chgData name="Guest User" userId="" providerId="Windows Live" clId="Web-{9B673CBF-D294-45B8-8F24-C962EBECEA9C}" dt="2022-05-07T00:23:16.521" v="7"/>
          <ac:spMkLst>
            <pc:docMk/>
            <pc:sldMk cId="3658489460" sldId="293"/>
            <ac:spMk id="9" creationId="{81AEB8A9-B768-4E30-BA55-D919E6687343}"/>
          </ac:spMkLst>
        </pc:spChg>
        <pc:picChg chg="mod">
          <ac:chgData name="Guest User" userId="" providerId="Windows Live" clId="Web-{9B673CBF-D294-45B8-8F24-C962EBECEA9C}" dt="2022-05-07T00:23:37.350" v="10" actId="14100"/>
          <ac:picMkLst>
            <pc:docMk/>
            <pc:sldMk cId="3658489460" sldId="293"/>
            <ac:picMk id="4" creationId="{84CF08BB-1628-1960-B530-C75E88627AF5}"/>
          </ac:picMkLst>
        </pc:picChg>
      </pc:sldChg>
      <pc:sldChg chg="addSp modSp mod setBg">
        <pc:chgData name="Guest User" userId="" providerId="Windows Live" clId="Web-{9B673CBF-D294-45B8-8F24-C962EBECEA9C}" dt="2022-05-07T00:23:41.366" v="11"/>
        <pc:sldMkLst>
          <pc:docMk/>
          <pc:sldMk cId="2288932497" sldId="294"/>
        </pc:sldMkLst>
        <pc:spChg chg="mod">
          <ac:chgData name="Guest User" userId="" providerId="Windows Live" clId="Web-{9B673CBF-D294-45B8-8F24-C962EBECEA9C}" dt="2022-05-07T00:23:41.366" v="11"/>
          <ac:spMkLst>
            <pc:docMk/>
            <pc:sldMk cId="2288932497" sldId="294"/>
            <ac:spMk id="2" creationId="{77E91397-02B9-A873-F580-768E0983DBA6}"/>
          </ac:spMkLst>
        </pc:spChg>
        <pc:spChg chg="add">
          <ac:chgData name="Guest User" userId="" providerId="Windows Live" clId="Web-{9B673CBF-D294-45B8-8F24-C962EBECEA9C}" dt="2022-05-07T00:23:41.366" v="11"/>
          <ac:spMkLst>
            <pc:docMk/>
            <pc:sldMk cId="2288932497" sldId="294"/>
            <ac:spMk id="10" creationId="{823AC064-BC96-4F32-8AE1-B2FD38754823}"/>
          </ac:spMkLst>
        </pc:spChg>
        <pc:picChg chg="mod">
          <ac:chgData name="Guest User" userId="" providerId="Windows Live" clId="Web-{9B673CBF-D294-45B8-8F24-C962EBECEA9C}" dt="2022-05-07T00:23:41.366" v="11"/>
          <ac:picMkLst>
            <pc:docMk/>
            <pc:sldMk cId="2288932497" sldId="294"/>
            <ac:picMk id="4" creationId="{8DE5FBF7-936F-70AF-7454-FB2F23B3804D}"/>
          </ac:picMkLst>
        </pc:picChg>
        <pc:picChg chg="mod">
          <ac:chgData name="Guest User" userId="" providerId="Windows Live" clId="Web-{9B673CBF-D294-45B8-8F24-C962EBECEA9C}" dt="2022-05-07T00:23:41.366" v="11"/>
          <ac:picMkLst>
            <pc:docMk/>
            <pc:sldMk cId="2288932497" sldId="294"/>
            <ac:picMk id="5" creationId="{E14E9710-499E-E372-8A3C-DAB0E4EC2604}"/>
          </ac:picMkLst>
        </pc:picChg>
        <pc:cxnChg chg="add">
          <ac:chgData name="Guest User" userId="" providerId="Windows Live" clId="Web-{9B673CBF-D294-45B8-8F24-C962EBECEA9C}" dt="2022-05-07T00:23:41.366" v="11"/>
          <ac:cxnSpMkLst>
            <pc:docMk/>
            <pc:sldMk cId="2288932497" sldId="294"/>
            <ac:cxnSpMk id="12" creationId="{7E7C77BC-7138-40B1-A15B-20F57A494629}"/>
          </ac:cxnSpMkLst>
        </pc:cxnChg>
        <pc:cxnChg chg="add">
          <ac:chgData name="Guest User" userId="" providerId="Windows Live" clId="Web-{9B673CBF-D294-45B8-8F24-C962EBECEA9C}" dt="2022-05-07T00:23:41.366" v="11"/>
          <ac:cxnSpMkLst>
            <pc:docMk/>
            <pc:sldMk cId="2288932497" sldId="294"/>
            <ac:cxnSpMk id="14" creationId="{DB146403-F3D6-484B-B2ED-97F9565D0370}"/>
          </ac:cxnSpMkLst>
        </pc:cxnChg>
      </pc:sldChg>
      <pc:sldChg chg="addSp delSp modSp">
        <pc:chgData name="Guest User" userId="" providerId="Windows Live" clId="Web-{9B673CBF-D294-45B8-8F24-C962EBECEA9C}" dt="2022-05-07T00:22:59.598" v="5" actId="14100"/>
        <pc:sldMkLst>
          <pc:docMk/>
          <pc:sldMk cId="2891185705" sldId="296"/>
        </pc:sldMkLst>
        <pc:spChg chg="mod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2" creationId="{86778963-12C3-6E84-523C-38D0CAD7B143}"/>
          </ac:spMkLst>
        </pc:spChg>
        <pc:spChg chg="del mod">
          <ac:chgData name="Guest User" userId="" providerId="Windows Live" clId="Web-{9B673CBF-D294-45B8-8F24-C962EBECEA9C}" dt="2022-05-07T00:22:48.098" v="1"/>
          <ac:spMkLst>
            <pc:docMk/>
            <pc:sldMk cId="2891185705" sldId="296"/>
            <ac:spMk id="9" creationId="{7F9E5ABA-8E65-5F6E-74DB-0889A051699C}"/>
          </ac:spMkLst>
        </pc:spChg>
        <pc:spChg chg="del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12" creationId="{7E0DC0F3-E144-463E-88B2-409384AEEEDB}"/>
          </ac:spMkLst>
        </pc:spChg>
        <pc:spChg chg="del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14" creationId="{13A8998A-DE1B-4FAE-820A-8A8B3A7B2EE0}"/>
          </ac:spMkLst>
        </pc:spChg>
        <pc:spChg chg="del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16" creationId="{39EBA89E-988C-457C-8BDF-3AAB4D9C5878}"/>
          </ac:spMkLst>
        </pc:spChg>
        <pc:spChg chg="del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18" creationId="{F7F6B76E-48DD-46FC-A900-366468BBE2D7}"/>
          </ac:spMkLst>
        </pc:spChg>
        <pc:spChg chg="del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20" creationId="{313DBE6E-A8BE-42BD-A187-65E0DDA0DC82}"/>
          </ac:spMkLst>
        </pc:spChg>
        <pc:spChg chg="add">
          <ac:chgData name="Guest User" userId="" providerId="Windows Live" clId="Web-{9B673CBF-D294-45B8-8F24-C962EBECEA9C}" dt="2022-05-07T00:22:42.457" v="0"/>
          <ac:spMkLst>
            <pc:docMk/>
            <pc:sldMk cId="2891185705" sldId="296"/>
            <ac:spMk id="25" creationId="{2B566528-1B12-4246-9431-5C2D7D081168}"/>
          </ac:spMkLst>
        </pc:spChg>
        <pc:grpChg chg="add">
          <ac:chgData name="Guest User" userId="" providerId="Windows Live" clId="Web-{9B673CBF-D294-45B8-8F24-C962EBECEA9C}" dt="2022-05-07T00:22:42.457" v="0"/>
          <ac:grpSpMkLst>
            <pc:docMk/>
            <pc:sldMk cId="2891185705" sldId="296"/>
            <ac:grpSpMk id="27" creationId="{5995D10D-E9C9-47DB-AE7E-801FEF38F5C9}"/>
          </ac:grpSpMkLst>
        </pc:grpChg>
        <pc:grpChg chg="add">
          <ac:chgData name="Guest User" userId="" providerId="Windows Live" clId="Web-{9B673CBF-D294-45B8-8F24-C962EBECEA9C}" dt="2022-05-07T00:22:42.457" v="0"/>
          <ac:grpSpMkLst>
            <pc:docMk/>
            <pc:sldMk cId="2891185705" sldId="296"/>
            <ac:grpSpMk id="31" creationId="{828A5161-06F1-46CF-8AD7-844680A59E13}"/>
          </ac:grpSpMkLst>
        </pc:grpChg>
        <pc:picChg chg="mod ord">
          <ac:chgData name="Guest User" userId="" providerId="Windows Live" clId="Web-{9B673CBF-D294-45B8-8F24-C962EBECEA9C}" dt="2022-05-07T00:22:59.598" v="5" actId="14100"/>
          <ac:picMkLst>
            <pc:docMk/>
            <pc:sldMk cId="2891185705" sldId="296"/>
            <ac:picMk id="4" creationId="{D157E7AA-0F51-7321-553E-6DA57F59A6D3}"/>
          </ac:picMkLst>
        </pc:picChg>
        <pc:picChg chg="mod ord">
          <ac:chgData name="Guest User" userId="" providerId="Windows Live" clId="Web-{9B673CBF-D294-45B8-8F24-C962EBECEA9C}" dt="2022-05-07T00:22:53.535" v="3" actId="14100"/>
          <ac:picMkLst>
            <pc:docMk/>
            <pc:sldMk cId="2891185705" sldId="296"/>
            <ac:picMk id="5" creationId="{3A999B0C-75E7-37FE-5EE5-89F76157E8AE}"/>
          </ac:picMkLst>
        </pc:picChg>
      </pc:sldChg>
      <pc:sldChg chg="del">
        <pc:chgData name="Guest User" userId="" providerId="Windows Live" clId="Web-{9B673CBF-D294-45B8-8F24-C962EBECEA9C}" dt="2022-05-07T00:23:06.864" v="6"/>
        <pc:sldMkLst>
          <pc:docMk/>
          <pc:sldMk cId="2842843321" sldId="297"/>
        </pc:sldMkLst>
      </pc:sldChg>
      <pc:sldChg chg="addSp delSp modSp mod setBg">
        <pc:chgData name="Guest User" userId="" providerId="Windows Live" clId="Web-{9B673CBF-D294-45B8-8F24-C962EBECEA9C}" dt="2022-05-07T00:23:47.007" v="12"/>
        <pc:sldMkLst>
          <pc:docMk/>
          <pc:sldMk cId="2383952733" sldId="306"/>
        </pc:sldMkLst>
        <pc:spChg chg="mod">
          <ac:chgData name="Guest User" userId="" providerId="Windows Live" clId="Web-{9B673CBF-D294-45B8-8F24-C962EBECEA9C}" dt="2022-05-07T00:23:47.007" v="12"/>
          <ac:spMkLst>
            <pc:docMk/>
            <pc:sldMk cId="2383952733" sldId="306"/>
            <ac:spMk id="2" creationId="{D8904414-6727-8189-8BF3-198370FD6D94}"/>
          </ac:spMkLst>
        </pc:spChg>
        <pc:spChg chg="del">
          <ac:chgData name="Guest User" userId="" providerId="Windows Live" clId="Web-{9B673CBF-D294-45B8-8F24-C962EBECEA9C}" dt="2022-05-07T00:23:47.007" v="12"/>
          <ac:spMkLst>
            <pc:docMk/>
            <pc:sldMk cId="2383952733" sldId="306"/>
            <ac:spMk id="3" creationId="{4CB594CE-6D4F-7954-A5AC-3822BD7E890A}"/>
          </ac:spMkLst>
        </pc:spChg>
        <pc:graphicFrameChg chg="add">
          <ac:chgData name="Guest User" userId="" providerId="Windows Live" clId="Web-{9B673CBF-D294-45B8-8F24-C962EBECEA9C}" dt="2022-05-07T00:23:47.007" v="12"/>
          <ac:graphicFrameMkLst>
            <pc:docMk/>
            <pc:sldMk cId="2383952733" sldId="306"/>
            <ac:graphicFrameMk id="5" creationId="{96A642BC-9BD9-331B-23F4-327AF6930290}"/>
          </ac:graphicFrameMkLst>
        </pc:graphicFrameChg>
      </pc:sldChg>
    </pc:docChg>
  </pc:docChgLst>
  <pc:docChgLst>
    <pc:chgData name="Guest User" providerId="Windows Live" clId="Web-{76DE65A2-CC1C-44CF-8445-C0355688D0D0}"/>
    <pc:docChg chg="addSld modSld">
      <pc:chgData name="Guest User" userId="" providerId="Windows Live" clId="Web-{76DE65A2-CC1C-44CF-8445-C0355688D0D0}" dt="2022-04-28T17:13:31.926" v="304" actId="20577"/>
      <pc:docMkLst>
        <pc:docMk/>
      </pc:docMkLst>
      <pc:sldChg chg="modSp">
        <pc:chgData name="Guest User" userId="" providerId="Windows Live" clId="Web-{76DE65A2-CC1C-44CF-8445-C0355688D0D0}" dt="2022-04-28T17:06:09.523" v="240" actId="20577"/>
        <pc:sldMkLst>
          <pc:docMk/>
          <pc:sldMk cId="851676841" sldId="288"/>
        </pc:sldMkLst>
        <pc:spChg chg="mod">
          <ac:chgData name="Guest User" userId="" providerId="Windows Live" clId="Web-{76DE65A2-CC1C-44CF-8445-C0355688D0D0}" dt="2022-04-28T17:06:09.523" v="240" actId="20577"/>
          <ac:spMkLst>
            <pc:docMk/>
            <pc:sldMk cId="851676841" sldId="288"/>
            <ac:spMk id="8" creationId="{7537ECE7-3358-40FF-80E2-BD25AD54D0CC}"/>
          </ac:spMkLst>
        </pc:spChg>
      </pc:sldChg>
      <pc:sldChg chg="modSp">
        <pc:chgData name="Guest User" userId="" providerId="Windows Live" clId="Web-{76DE65A2-CC1C-44CF-8445-C0355688D0D0}" dt="2022-04-28T14:47:24.522" v="1" actId="20577"/>
        <pc:sldMkLst>
          <pc:docMk/>
          <pc:sldMk cId="2723890953" sldId="291"/>
        </pc:sldMkLst>
        <pc:spChg chg="mod">
          <ac:chgData name="Guest User" userId="" providerId="Windows Live" clId="Web-{76DE65A2-CC1C-44CF-8445-C0355688D0D0}" dt="2022-04-28T14:47:24.522" v="1" actId="20577"/>
          <ac:spMkLst>
            <pc:docMk/>
            <pc:sldMk cId="2723890953" sldId="291"/>
            <ac:spMk id="3" creationId="{EFD2C431-4CF2-40ED-B50D-88C7AD5B452F}"/>
          </ac:spMkLst>
        </pc:spChg>
      </pc:sldChg>
      <pc:sldChg chg="addSp modSp new">
        <pc:chgData name="Guest User" userId="" providerId="Windows Live" clId="Web-{76DE65A2-CC1C-44CF-8445-C0355688D0D0}" dt="2022-04-28T16:06:13.161" v="37" actId="14100"/>
        <pc:sldMkLst>
          <pc:docMk/>
          <pc:sldMk cId="3658489460" sldId="293"/>
        </pc:sldMkLst>
        <pc:spChg chg="mod">
          <ac:chgData name="Guest User" userId="" providerId="Windows Live" clId="Web-{76DE65A2-CC1C-44CF-8445-C0355688D0D0}" dt="2022-04-28T16:05:21.391" v="27" actId="20577"/>
          <ac:spMkLst>
            <pc:docMk/>
            <pc:sldMk cId="3658489460" sldId="293"/>
            <ac:spMk id="2" creationId="{BCE671CC-E4CB-B9FE-FA31-EEE14F2CFC36}"/>
          </ac:spMkLst>
        </pc:spChg>
        <pc:spChg chg="mod">
          <ac:chgData name="Guest User" userId="" providerId="Windows Live" clId="Web-{76DE65A2-CC1C-44CF-8445-C0355688D0D0}" dt="2022-04-28T16:05:51.175" v="33" actId="20577"/>
          <ac:spMkLst>
            <pc:docMk/>
            <pc:sldMk cId="3658489460" sldId="293"/>
            <ac:spMk id="3" creationId="{233B6331-E4C3-0465-BA7B-0C11FEA92F34}"/>
          </ac:spMkLst>
        </pc:spChg>
        <pc:picChg chg="add mod">
          <ac:chgData name="Guest User" userId="" providerId="Windows Live" clId="Web-{76DE65A2-CC1C-44CF-8445-C0355688D0D0}" dt="2022-04-28T16:06:13.161" v="37" actId="14100"/>
          <ac:picMkLst>
            <pc:docMk/>
            <pc:sldMk cId="3658489460" sldId="293"/>
            <ac:picMk id="4" creationId="{84CF08BB-1628-1960-B530-C75E88627AF5}"/>
          </ac:picMkLst>
        </pc:picChg>
      </pc:sldChg>
      <pc:sldChg chg="addSp delSp modSp new">
        <pc:chgData name="Guest User" userId="" providerId="Windows Live" clId="Web-{76DE65A2-CC1C-44CF-8445-C0355688D0D0}" dt="2022-04-28T16:10:20.305" v="64" actId="14100"/>
        <pc:sldMkLst>
          <pc:docMk/>
          <pc:sldMk cId="2288932497" sldId="294"/>
        </pc:sldMkLst>
        <pc:spChg chg="mod">
          <ac:chgData name="Guest User" userId="" providerId="Windows Live" clId="Web-{76DE65A2-CC1C-44CF-8445-C0355688D0D0}" dt="2022-04-28T16:08:01.341" v="48" actId="20577"/>
          <ac:spMkLst>
            <pc:docMk/>
            <pc:sldMk cId="2288932497" sldId="294"/>
            <ac:spMk id="2" creationId="{77E91397-02B9-A873-F580-768E0983DBA6}"/>
          </ac:spMkLst>
        </pc:spChg>
        <pc:spChg chg="del mod">
          <ac:chgData name="Guest User" userId="" providerId="Windows Live" clId="Web-{76DE65A2-CC1C-44CF-8445-C0355688D0D0}" dt="2022-04-28T16:09:25.472" v="55"/>
          <ac:spMkLst>
            <pc:docMk/>
            <pc:sldMk cId="2288932497" sldId="294"/>
            <ac:spMk id="3" creationId="{8AC2EFCC-E33D-8C53-345F-9C280120A5EC}"/>
          </ac:spMkLst>
        </pc:spChg>
        <pc:picChg chg="add mod ord">
          <ac:chgData name="Guest User" userId="" providerId="Windows Live" clId="Web-{76DE65A2-CC1C-44CF-8445-C0355688D0D0}" dt="2022-04-28T16:10:14.523" v="63" actId="1076"/>
          <ac:picMkLst>
            <pc:docMk/>
            <pc:sldMk cId="2288932497" sldId="294"/>
            <ac:picMk id="4" creationId="{8DE5FBF7-936F-70AF-7454-FB2F23B3804D}"/>
          </ac:picMkLst>
        </pc:picChg>
        <pc:picChg chg="add mod">
          <ac:chgData name="Guest User" userId="" providerId="Windows Live" clId="Web-{76DE65A2-CC1C-44CF-8445-C0355688D0D0}" dt="2022-04-28T16:10:20.305" v="64" actId="14100"/>
          <ac:picMkLst>
            <pc:docMk/>
            <pc:sldMk cId="2288932497" sldId="294"/>
            <ac:picMk id="5" creationId="{E14E9710-499E-E372-8A3C-DAB0E4EC2604}"/>
          </ac:picMkLst>
        </pc:picChg>
      </pc:sldChg>
      <pc:sldChg chg="addSp delSp modSp new">
        <pc:chgData name="Guest User" userId="" providerId="Windows Live" clId="Web-{76DE65A2-CC1C-44CF-8445-C0355688D0D0}" dt="2022-04-28T16:16:17.535" v="79" actId="20577"/>
        <pc:sldMkLst>
          <pc:docMk/>
          <pc:sldMk cId="3924316341" sldId="295"/>
        </pc:sldMkLst>
        <pc:spChg chg="mod">
          <ac:chgData name="Guest User" userId="" providerId="Windows Live" clId="Web-{76DE65A2-CC1C-44CF-8445-C0355688D0D0}" dt="2022-04-28T16:16:17.535" v="79" actId="20577"/>
          <ac:spMkLst>
            <pc:docMk/>
            <pc:sldMk cId="3924316341" sldId="295"/>
            <ac:spMk id="2" creationId="{AFC74585-E763-59FF-D72F-B8C092CFAB84}"/>
          </ac:spMkLst>
        </pc:spChg>
        <pc:spChg chg="del">
          <ac:chgData name="Guest User" userId="" providerId="Windows Live" clId="Web-{76DE65A2-CC1C-44CF-8445-C0355688D0D0}" dt="2022-04-28T16:13:28.897" v="66"/>
          <ac:spMkLst>
            <pc:docMk/>
            <pc:sldMk cId="3924316341" sldId="295"/>
            <ac:spMk id="3" creationId="{F4E3BA7C-3415-4B87-D676-71405275FA00}"/>
          </ac:spMkLst>
        </pc:spChg>
        <pc:picChg chg="add mod ord">
          <ac:chgData name="Guest User" userId="" providerId="Windows Live" clId="Web-{76DE65A2-CC1C-44CF-8445-C0355688D0D0}" dt="2022-04-28T16:13:36.601" v="68" actId="1076"/>
          <ac:picMkLst>
            <pc:docMk/>
            <pc:sldMk cId="3924316341" sldId="295"/>
            <ac:picMk id="4" creationId="{41D26B28-CD16-8097-1991-AF84BF4E1D76}"/>
          </ac:picMkLst>
        </pc:picChg>
      </pc:sldChg>
      <pc:sldChg chg="addSp delSp modSp new">
        <pc:chgData name="Guest User" userId="" providerId="Windows Live" clId="Web-{76DE65A2-CC1C-44CF-8445-C0355688D0D0}" dt="2022-04-28T16:18:02.747" v="98" actId="14100"/>
        <pc:sldMkLst>
          <pc:docMk/>
          <pc:sldMk cId="2891185705" sldId="296"/>
        </pc:sldMkLst>
        <pc:spChg chg="mod">
          <ac:chgData name="Guest User" userId="" providerId="Windows Live" clId="Web-{76DE65A2-CC1C-44CF-8445-C0355688D0D0}" dt="2022-04-28T16:17:30.650" v="94" actId="20577"/>
          <ac:spMkLst>
            <pc:docMk/>
            <pc:sldMk cId="2891185705" sldId="296"/>
            <ac:spMk id="2" creationId="{86778963-12C3-6E84-523C-38D0CAD7B143}"/>
          </ac:spMkLst>
        </pc:spChg>
        <pc:spChg chg="del">
          <ac:chgData name="Guest User" userId="" providerId="Windows Live" clId="Web-{76DE65A2-CC1C-44CF-8445-C0355688D0D0}" dt="2022-04-28T16:17:06.226" v="81"/>
          <ac:spMkLst>
            <pc:docMk/>
            <pc:sldMk cId="2891185705" sldId="296"/>
            <ac:spMk id="3" creationId="{CE11DDB3-1C35-E20C-0853-213335D77A26}"/>
          </ac:spMkLst>
        </pc:spChg>
        <pc:picChg chg="add mod ord">
          <ac:chgData name="Guest User" userId="" providerId="Windows Live" clId="Web-{76DE65A2-CC1C-44CF-8445-C0355688D0D0}" dt="2022-04-28T16:17:13.055" v="83" actId="14100"/>
          <ac:picMkLst>
            <pc:docMk/>
            <pc:sldMk cId="2891185705" sldId="296"/>
            <ac:picMk id="4" creationId="{D157E7AA-0F51-7321-553E-6DA57F59A6D3}"/>
          </ac:picMkLst>
        </pc:picChg>
        <pc:picChg chg="add mod">
          <ac:chgData name="Guest User" userId="" providerId="Windows Live" clId="Web-{76DE65A2-CC1C-44CF-8445-C0355688D0D0}" dt="2022-04-28T16:18:02.747" v="98" actId="14100"/>
          <ac:picMkLst>
            <pc:docMk/>
            <pc:sldMk cId="2891185705" sldId="296"/>
            <ac:picMk id="5" creationId="{3A999B0C-75E7-37FE-5EE5-89F76157E8AE}"/>
          </ac:picMkLst>
        </pc:picChg>
      </pc:sldChg>
      <pc:sldChg chg="addSp delSp modSp new">
        <pc:chgData name="Guest User" userId="" providerId="Windows Live" clId="Web-{76DE65A2-CC1C-44CF-8445-C0355688D0D0}" dt="2022-04-28T16:26:07.674" v="107" actId="14100"/>
        <pc:sldMkLst>
          <pc:docMk/>
          <pc:sldMk cId="2842843321" sldId="297"/>
        </pc:sldMkLst>
        <pc:spChg chg="mod">
          <ac:chgData name="Guest User" userId="" providerId="Windows Live" clId="Web-{76DE65A2-CC1C-44CF-8445-C0355688D0D0}" dt="2022-04-28T16:25:40.140" v="103" actId="20577"/>
          <ac:spMkLst>
            <pc:docMk/>
            <pc:sldMk cId="2842843321" sldId="297"/>
            <ac:spMk id="2" creationId="{BBCA97A6-5ED0-9E79-D228-29F9D986805E}"/>
          </ac:spMkLst>
        </pc:spChg>
        <pc:spChg chg="del">
          <ac:chgData name="Guest User" userId="" providerId="Windows Live" clId="Web-{76DE65A2-CC1C-44CF-8445-C0355688D0D0}" dt="2022-04-28T16:25:57.282" v="104"/>
          <ac:spMkLst>
            <pc:docMk/>
            <pc:sldMk cId="2842843321" sldId="297"/>
            <ac:spMk id="3" creationId="{D7987D3E-4B5D-5219-21DF-73F185E12F5F}"/>
          </ac:spMkLst>
        </pc:spChg>
        <pc:picChg chg="add mod ord">
          <ac:chgData name="Guest User" userId="" providerId="Windows Live" clId="Web-{76DE65A2-CC1C-44CF-8445-C0355688D0D0}" dt="2022-04-28T16:26:07.674" v="107" actId="14100"/>
          <ac:picMkLst>
            <pc:docMk/>
            <pc:sldMk cId="2842843321" sldId="297"/>
            <ac:picMk id="4" creationId="{2B5B2C49-DFB7-0CA8-187B-88368791EA7F}"/>
          </ac:picMkLst>
        </pc:picChg>
      </pc:sldChg>
      <pc:sldChg chg="addSp delSp modSp new">
        <pc:chgData name="Guest User" userId="" providerId="Windows Live" clId="Web-{76DE65A2-CC1C-44CF-8445-C0355688D0D0}" dt="2022-04-28T16:27:03.178" v="118" actId="14100"/>
        <pc:sldMkLst>
          <pc:docMk/>
          <pc:sldMk cId="2428710605" sldId="298"/>
        </pc:sldMkLst>
        <pc:spChg chg="mod">
          <ac:chgData name="Guest User" userId="" providerId="Windows Live" clId="Web-{76DE65A2-CC1C-44CF-8445-C0355688D0D0}" dt="2022-04-28T16:26:36.910" v="115" actId="20577"/>
          <ac:spMkLst>
            <pc:docMk/>
            <pc:sldMk cId="2428710605" sldId="298"/>
            <ac:spMk id="2" creationId="{A4661380-5474-FA17-7C99-50D0C0D632AD}"/>
          </ac:spMkLst>
        </pc:spChg>
        <pc:spChg chg="del">
          <ac:chgData name="Guest User" userId="" providerId="Windows Live" clId="Web-{76DE65A2-CC1C-44CF-8445-C0355688D0D0}" dt="2022-04-28T16:26:57.302" v="116"/>
          <ac:spMkLst>
            <pc:docMk/>
            <pc:sldMk cId="2428710605" sldId="298"/>
            <ac:spMk id="3" creationId="{8DB513AF-A6ED-1599-3924-97CCDA8CA3C6}"/>
          </ac:spMkLst>
        </pc:spChg>
        <pc:picChg chg="add mod ord">
          <ac:chgData name="Guest User" userId="" providerId="Windows Live" clId="Web-{76DE65A2-CC1C-44CF-8445-C0355688D0D0}" dt="2022-04-28T16:27:03.178" v="118" actId="14100"/>
          <ac:picMkLst>
            <pc:docMk/>
            <pc:sldMk cId="2428710605" sldId="298"/>
            <ac:picMk id="4" creationId="{BD46E8FB-5F57-F02F-CA80-A5C059B98C76}"/>
          </ac:picMkLst>
        </pc:picChg>
      </pc:sldChg>
      <pc:sldChg chg="addSp delSp modSp new">
        <pc:chgData name="Guest User" userId="" providerId="Windows Live" clId="Web-{76DE65A2-CC1C-44CF-8445-C0355688D0D0}" dt="2022-04-28T16:28:22.653" v="134" actId="20577"/>
        <pc:sldMkLst>
          <pc:docMk/>
          <pc:sldMk cId="149334094" sldId="299"/>
        </pc:sldMkLst>
        <pc:spChg chg="mod">
          <ac:chgData name="Guest User" userId="" providerId="Windows Live" clId="Web-{76DE65A2-CC1C-44CF-8445-C0355688D0D0}" dt="2022-04-28T16:27:42.087" v="126" actId="20577"/>
          <ac:spMkLst>
            <pc:docMk/>
            <pc:sldMk cId="149334094" sldId="299"/>
            <ac:spMk id="2" creationId="{2FEC9211-125A-BE33-F3AD-4F92A7D4C849}"/>
          </ac:spMkLst>
        </pc:spChg>
        <pc:spChg chg="del">
          <ac:chgData name="Guest User" userId="" providerId="Windows Live" clId="Web-{76DE65A2-CC1C-44CF-8445-C0355688D0D0}" dt="2022-04-28T16:27:57.791" v="127"/>
          <ac:spMkLst>
            <pc:docMk/>
            <pc:sldMk cId="149334094" sldId="299"/>
            <ac:spMk id="3" creationId="{02C8FC6A-BE32-401C-63DC-C7914D63E08B}"/>
          </ac:spMkLst>
        </pc:spChg>
        <pc:spChg chg="add mod">
          <ac:chgData name="Guest User" userId="" providerId="Windows Live" clId="Web-{76DE65A2-CC1C-44CF-8445-C0355688D0D0}" dt="2022-04-28T16:28:22.653" v="134" actId="20577"/>
          <ac:spMkLst>
            <pc:docMk/>
            <pc:sldMk cId="149334094" sldId="299"/>
            <ac:spMk id="5" creationId="{08368005-71F5-1C00-2E12-D5FD08AE8701}"/>
          </ac:spMkLst>
        </pc:spChg>
        <pc:picChg chg="add mod ord">
          <ac:chgData name="Guest User" userId="" providerId="Windows Live" clId="Web-{76DE65A2-CC1C-44CF-8445-C0355688D0D0}" dt="2022-04-28T16:28:00.417" v="128" actId="1076"/>
          <ac:picMkLst>
            <pc:docMk/>
            <pc:sldMk cId="149334094" sldId="299"/>
            <ac:picMk id="4" creationId="{16EA2CA6-7A0A-AAF4-F758-6BC277C9B3B8}"/>
          </ac:picMkLst>
        </pc:picChg>
      </pc:sldChg>
      <pc:sldChg chg="addSp delSp modSp new">
        <pc:chgData name="Guest User" userId="" providerId="Windows Live" clId="Web-{76DE65A2-CC1C-44CF-8445-C0355688D0D0}" dt="2022-04-28T16:29:10.266" v="142" actId="1076"/>
        <pc:sldMkLst>
          <pc:docMk/>
          <pc:sldMk cId="3646009829" sldId="300"/>
        </pc:sldMkLst>
        <pc:spChg chg="mod">
          <ac:chgData name="Guest User" userId="" providerId="Windows Live" clId="Web-{76DE65A2-CC1C-44CF-8445-C0355688D0D0}" dt="2022-04-28T16:28:33.779" v="138" actId="20577"/>
          <ac:spMkLst>
            <pc:docMk/>
            <pc:sldMk cId="3646009829" sldId="300"/>
            <ac:spMk id="2" creationId="{ED955712-5726-483E-4E37-5F7A6F1AB893}"/>
          </ac:spMkLst>
        </pc:spChg>
        <pc:spChg chg="del">
          <ac:chgData name="Guest User" userId="" providerId="Windows Live" clId="Web-{76DE65A2-CC1C-44CF-8445-C0355688D0D0}" dt="2022-04-28T16:29:06.625" v="141"/>
          <ac:spMkLst>
            <pc:docMk/>
            <pc:sldMk cId="3646009829" sldId="300"/>
            <ac:spMk id="3" creationId="{61329649-A4E0-36C5-5888-6E192E354EE4}"/>
          </ac:spMkLst>
        </pc:spChg>
        <pc:spChg chg="add mod">
          <ac:chgData name="Guest User" userId="" providerId="Windows Live" clId="Web-{76DE65A2-CC1C-44CF-8445-C0355688D0D0}" dt="2022-04-28T16:28:52.264" v="140" actId="20577"/>
          <ac:spMkLst>
            <pc:docMk/>
            <pc:sldMk cId="3646009829" sldId="300"/>
            <ac:spMk id="5" creationId="{B16A0428-7B0C-B090-432C-D2A5C7AC47D7}"/>
          </ac:spMkLst>
        </pc:spChg>
        <pc:picChg chg="add mod ord">
          <ac:chgData name="Guest User" userId="" providerId="Windows Live" clId="Web-{76DE65A2-CC1C-44CF-8445-C0355688D0D0}" dt="2022-04-28T16:29:10.266" v="142" actId="1076"/>
          <ac:picMkLst>
            <pc:docMk/>
            <pc:sldMk cId="3646009829" sldId="300"/>
            <ac:picMk id="6" creationId="{1650F9F8-B6BC-BE41-B149-86296727DDA4}"/>
          </ac:picMkLst>
        </pc:picChg>
      </pc:sldChg>
      <pc:sldChg chg="addSp delSp modSp new">
        <pc:chgData name="Guest User" userId="" providerId="Windows Live" clId="Web-{76DE65A2-CC1C-44CF-8445-C0355688D0D0}" dt="2022-04-28T16:29:44.300" v="151" actId="1076"/>
        <pc:sldMkLst>
          <pc:docMk/>
          <pc:sldMk cId="3113489549" sldId="301"/>
        </pc:sldMkLst>
        <pc:spChg chg="mod">
          <ac:chgData name="Guest User" userId="" providerId="Windows Live" clId="Web-{76DE65A2-CC1C-44CF-8445-C0355688D0D0}" dt="2022-04-28T16:29:20.173" v="146" actId="20577"/>
          <ac:spMkLst>
            <pc:docMk/>
            <pc:sldMk cId="3113489549" sldId="301"/>
            <ac:spMk id="2" creationId="{6DAE8F15-D3E7-6A18-A3A9-6A7C1750E0D8}"/>
          </ac:spMkLst>
        </pc:spChg>
        <pc:spChg chg="del">
          <ac:chgData name="Guest User" userId="" providerId="Windows Live" clId="Web-{76DE65A2-CC1C-44CF-8445-C0355688D0D0}" dt="2022-04-28T16:29:42.002" v="150"/>
          <ac:spMkLst>
            <pc:docMk/>
            <pc:sldMk cId="3113489549" sldId="301"/>
            <ac:spMk id="3" creationId="{51FD7D85-0292-8DBD-6399-D36423C93C19}"/>
          </ac:spMkLst>
        </pc:spChg>
        <pc:spChg chg="add mod">
          <ac:chgData name="Guest User" userId="" providerId="Windows Live" clId="Web-{76DE65A2-CC1C-44CF-8445-C0355688D0D0}" dt="2022-04-28T16:29:29.986" v="149" actId="20577"/>
          <ac:spMkLst>
            <pc:docMk/>
            <pc:sldMk cId="3113489549" sldId="301"/>
            <ac:spMk id="5" creationId="{BD3FE60E-AF29-C8C8-0BEB-B1C0B65A48D5}"/>
          </ac:spMkLst>
        </pc:spChg>
        <pc:picChg chg="add mod ord">
          <ac:chgData name="Guest User" userId="" providerId="Windows Live" clId="Web-{76DE65A2-CC1C-44CF-8445-C0355688D0D0}" dt="2022-04-28T16:29:44.300" v="151" actId="1076"/>
          <ac:picMkLst>
            <pc:docMk/>
            <pc:sldMk cId="3113489549" sldId="301"/>
            <ac:picMk id="6" creationId="{A5259526-C7AB-C313-BF76-D341E97ED90E}"/>
          </ac:picMkLst>
        </pc:picChg>
      </pc:sldChg>
      <pc:sldChg chg="addSp modSp new">
        <pc:chgData name="Guest User" userId="" providerId="Windows Live" clId="Web-{76DE65A2-CC1C-44CF-8445-C0355688D0D0}" dt="2022-04-28T16:32:12.045" v="173" actId="1076"/>
        <pc:sldMkLst>
          <pc:docMk/>
          <pc:sldMk cId="3433997897" sldId="302"/>
        </pc:sldMkLst>
        <pc:spChg chg="mod">
          <ac:chgData name="Guest User" userId="" providerId="Windows Live" clId="Web-{76DE65A2-CC1C-44CF-8445-C0355688D0D0}" dt="2022-04-28T16:31:21.432" v="164" actId="20577"/>
          <ac:spMkLst>
            <pc:docMk/>
            <pc:sldMk cId="3433997897" sldId="302"/>
            <ac:spMk id="2" creationId="{1A6B51CA-CB49-CD2F-6CF7-C83C7585CD34}"/>
          </ac:spMkLst>
        </pc:spChg>
        <pc:spChg chg="mod">
          <ac:chgData name="Guest User" userId="" providerId="Windows Live" clId="Web-{76DE65A2-CC1C-44CF-8445-C0355688D0D0}" dt="2022-04-28T16:32:12.045" v="173" actId="1076"/>
          <ac:spMkLst>
            <pc:docMk/>
            <pc:sldMk cId="3433997897" sldId="302"/>
            <ac:spMk id="3" creationId="{6BDA809E-D20A-C221-186E-2055128CBCA7}"/>
          </ac:spMkLst>
        </pc:spChg>
        <pc:spChg chg="add mod">
          <ac:chgData name="Guest User" userId="" providerId="Windows Live" clId="Web-{76DE65A2-CC1C-44CF-8445-C0355688D0D0}" dt="2022-04-28T16:31:44.449" v="168" actId="20577"/>
          <ac:spMkLst>
            <pc:docMk/>
            <pc:sldMk cId="3433997897" sldId="302"/>
            <ac:spMk id="4" creationId="{7E59D4D0-E2FC-1F0C-67C1-D14755698B40}"/>
          </ac:spMkLst>
        </pc:spChg>
      </pc:sldChg>
      <pc:sldChg chg="addSp delSp modSp new">
        <pc:chgData name="Guest User" userId="" providerId="Windows Live" clId="Web-{76DE65A2-CC1C-44CF-8445-C0355688D0D0}" dt="2022-04-28T16:34:10.945" v="188" actId="14100"/>
        <pc:sldMkLst>
          <pc:docMk/>
          <pc:sldMk cId="682018047" sldId="303"/>
        </pc:sldMkLst>
        <pc:spChg chg="mod">
          <ac:chgData name="Guest User" userId="" providerId="Windows Live" clId="Web-{76DE65A2-CC1C-44CF-8445-C0355688D0D0}" dt="2022-04-28T16:33:07.971" v="185" actId="20577"/>
          <ac:spMkLst>
            <pc:docMk/>
            <pc:sldMk cId="682018047" sldId="303"/>
            <ac:spMk id="2" creationId="{BD6C7CAD-D8AE-AF6D-7B2A-62A84BE8F1E1}"/>
          </ac:spMkLst>
        </pc:spChg>
        <pc:spChg chg="del">
          <ac:chgData name="Guest User" userId="" providerId="Windows Live" clId="Web-{76DE65A2-CC1C-44CF-8445-C0355688D0D0}" dt="2022-04-28T16:34:03.632" v="186"/>
          <ac:spMkLst>
            <pc:docMk/>
            <pc:sldMk cId="682018047" sldId="303"/>
            <ac:spMk id="3" creationId="{700F2636-0AF7-A9D6-D770-C7602A4564A0}"/>
          </ac:spMkLst>
        </pc:spChg>
        <pc:picChg chg="add mod ord">
          <ac:chgData name="Guest User" userId="" providerId="Windows Live" clId="Web-{76DE65A2-CC1C-44CF-8445-C0355688D0D0}" dt="2022-04-28T16:34:10.945" v="188" actId="14100"/>
          <ac:picMkLst>
            <pc:docMk/>
            <pc:sldMk cId="682018047" sldId="303"/>
            <ac:picMk id="4" creationId="{77F01480-EE95-AD19-79AC-4E1DACB66214}"/>
          </ac:picMkLst>
        </pc:picChg>
      </pc:sldChg>
      <pc:sldChg chg="addSp delSp modSp new">
        <pc:chgData name="Guest User" userId="" providerId="Windows Live" clId="Web-{76DE65A2-CC1C-44CF-8445-C0355688D0D0}" dt="2022-04-28T17:01:04.326" v="201" actId="1076"/>
        <pc:sldMkLst>
          <pc:docMk/>
          <pc:sldMk cId="1758247794" sldId="304"/>
        </pc:sldMkLst>
        <pc:spChg chg="mod">
          <ac:chgData name="Guest User" userId="" providerId="Windows Live" clId="Web-{76DE65A2-CC1C-44CF-8445-C0355688D0D0}" dt="2022-04-28T17:00:06.715" v="199" actId="20577"/>
          <ac:spMkLst>
            <pc:docMk/>
            <pc:sldMk cId="1758247794" sldId="304"/>
            <ac:spMk id="2" creationId="{7E3FA762-ECF0-C835-B8B6-1D1CEC69D8F0}"/>
          </ac:spMkLst>
        </pc:spChg>
        <pc:spChg chg="del">
          <ac:chgData name="Guest User" userId="" providerId="Windows Live" clId="Web-{76DE65A2-CC1C-44CF-8445-C0355688D0D0}" dt="2022-04-28T17:00:54.951" v="200"/>
          <ac:spMkLst>
            <pc:docMk/>
            <pc:sldMk cId="1758247794" sldId="304"/>
            <ac:spMk id="3" creationId="{7530791B-ADAD-2CFF-E14F-A1E5FF964CF6}"/>
          </ac:spMkLst>
        </pc:spChg>
        <pc:picChg chg="add mod ord">
          <ac:chgData name="Guest User" userId="" providerId="Windows Live" clId="Web-{76DE65A2-CC1C-44CF-8445-C0355688D0D0}" dt="2022-04-28T17:01:04.326" v="201" actId="1076"/>
          <ac:picMkLst>
            <pc:docMk/>
            <pc:sldMk cId="1758247794" sldId="304"/>
            <ac:picMk id="4" creationId="{2F7EF117-9573-ECE8-6B00-BE71E73B716E}"/>
          </ac:picMkLst>
        </pc:picChg>
      </pc:sldChg>
      <pc:sldChg chg="addSp modSp new">
        <pc:chgData name="Guest User" userId="" providerId="Windows Live" clId="Web-{76DE65A2-CC1C-44CF-8445-C0355688D0D0}" dt="2022-04-28T17:05:30.897" v="238" actId="14100"/>
        <pc:sldMkLst>
          <pc:docMk/>
          <pc:sldMk cId="4074242118" sldId="305"/>
        </pc:sldMkLst>
        <pc:spChg chg="mod">
          <ac:chgData name="Guest User" userId="" providerId="Windows Live" clId="Web-{76DE65A2-CC1C-44CF-8445-C0355688D0D0}" dt="2022-04-28T17:03:49.003" v="218" actId="20577"/>
          <ac:spMkLst>
            <pc:docMk/>
            <pc:sldMk cId="4074242118" sldId="305"/>
            <ac:spMk id="2" creationId="{87E8241C-8F15-90F8-C82D-45F2EFABEF46}"/>
          </ac:spMkLst>
        </pc:spChg>
        <pc:spChg chg="mod">
          <ac:chgData name="Guest User" userId="" providerId="Windows Live" clId="Web-{76DE65A2-CC1C-44CF-8445-C0355688D0D0}" dt="2022-04-28T17:05:10.396" v="235" actId="20577"/>
          <ac:spMkLst>
            <pc:docMk/>
            <pc:sldMk cId="4074242118" sldId="305"/>
            <ac:spMk id="3" creationId="{BE753738-63E6-B405-D4DC-160AFEB2F893}"/>
          </ac:spMkLst>
        </pc:spChg>
        <pc:picChg chg="add mod">
          <ac:chgData name="Guest User" userId="" providerId="Windows Live" clId="Web-{76DE65A2-CC1C-44CF-8445-C0355688D0D0}" dt="2022-04-28T17:05:30.897" v="238" actId="14100"/>
          <ac:picMkLst>
            <pc:docMk/>
            <pc:sldMk cId="4074242118" sldId="305"/>
            <ac:picMk id="4" creationId="{DAC23FCC-1D2E-CDCF-5CB9-431338058CFF}"/>
          </ac:picMkLst>
        </pc:picChg>
      </pc:sldChg>
      <pc:sldChg chg="modSp new">
        <pc:chgData name="Guest User" userId="" providerId="Windows Live" clId="Web-{76DE65A2-CC1C-44CF-8445-C0355688D0D0}" dt="2022-04-28T17:13:31.926" v="304" actId="20577"/>
        <pc:sldMkLst>
          <pc:docMk/>
          <pc:sldMk cId="2383952733" sldId="306"/>
        </pc:sldMkLst>
        <pc:spChg chg="mod">
          <ac:chgData name="Guest User" userId="" providerId="Windows Live" clId="Web-{76DE65A2-CC1C-44CF-8445-C0355688D0D0}" dt="2022-04-28T17:10:35.031" v="251" actId="20577"/>
          <ac:spMkLst>
            <pc:docMk/>
            <pc:sldMk cId="2383952733" sldId="306"/>
            <ac:spMk id="2" creationId="{D8904414-6727-8189-8BF3-198370FD6D94}"/>
          </ac:spMkLst>
        </pc:spChg>
        <pc:spChg chg="mod">
          <ac:chgData name="Guest User" userId="" providerId="Windows Live" clId="Web-{76DE65A2-CC1C-44CF-8445-C0355688D0D0}" dt="2022-04-28T17:13:31.926" v="304" actId="20577"/>
          <ac:spMkLst>
            <pc:docMk/>
            <pc:sldMk cId="2383952733" sldId="306"/>
            <ac:spMk id="3" creationId="{4CB594CE-6D4F-7954-A5AC-3822BD7E890A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86770-4D11-4C9B-AD9C-A1BD74A8F222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3F2400-7A91-4F36-8AB8-AE160CF93511}">
      <dgm:prSet/>
      <dgm:spPr/>
      <dgm:t>
        <a:bodyPr/>
        <a:lstStyle/>
        <a:p>
          <a:pPr rtl="0"/>
          <a:r>
            <a:rPr lang="en-US">
              <a:solidFill>
                <a:srgbClr val="FFFFFF"/>
              </a:solidFill>
            </a:rPr>
            <a:t>The  model’s output gives us the probability of likelihood of a customer paying the loan amount to the bank within 30 days after they become delinquent.</a:t>
          </a:r>
        </a:p>
      </dgm:t>
    </dgm:pt>
    <dgm:pt modelId="{D2F1358D-49DF-4DC2-87F7-949C5964B481}" type="parTrans" cxnId="{E85B2233-6277-4DA5-9311-20DEB4CCDF42}">
      <dgm:prSet/>
      <dgm:spPr/>
      <dgm:t>
        <a:bodyPr/>
        <a:lstStyle/>
        <a:p>
          <a:endParaRPr lang="en-US"/>
        </a:p>
      </dgm:t>
    </dgm:pt>
    <dgm:pt modelId="{9E8798B3-144A-449C-9C03-E12C9726EAB9}" type="sibTrans" cxnId="{E85B2233-6277-4DA5-9311-20DEB4CCDF42}">
      <dgm:prSet/>
      <dgm:spPr/>
      <dgm:t>
        <a:bodyPr/>
        <a:lstStyle/>
        <a:p>
          <a:endParaRPr lang="en-US"/>
        </a:p>
      </dgm:t>
    </dgm:pt>
    <dgm:pt modelId="{302FCC94-7DDB-467D-A524-6B115ED7592B}">
      <dgm:prSet/>
      <dgm:spPr/>
      <dgm:t>
        <a:bodyPr/>
        <a:lstStyle/>
        <a:p>
          <a:pPr rtl="0"/>
          <a:r>
            <a:rPr lang="en-US"/>
            <a:t>Output=0</a:t>
          </a:r>
          <a:r>
            <a:rPr lang="en-US">
              <a:latin typeface="Calibri Light" panose="020F0302020204030204"/>
            </a:rPr>
            <a:t>  </a:t>
          </a:r>
          <a:r>
            <a:rPr lang="en-US"/>
            <a:t>Customer will default</a:t>
          </a:r>
          <a:endParaRPr lang="en-US">
            <a:latin typeface="Calibri Light" panose="020F0302020204030204"/>
          </a:endParaRPr>
        </a:p>
      </dgm:t>
    </dgm:pt>
    <dgm:pt modelId="{7C407F58-E168-4A07-A685-11B808113F66}" type="parTrans" cxnId="{E6A5A08D-F258-4010-9C87-C6EA3B5A867B}">
      <dgm:prSet/>
      <dgm:spPr/>
      <dgm:t>
        <a:bodyPr/>
        <a:lstStyle/>
        <a:p>
          <a:endParaRPr lang="en-US"/>
        </a:p>
      </dgm:t>
    </dgm:pt>
    <dgm:pt modelId="{6A01C41A-C870-4708-BDC7-096E8B656F4F}" type="sibTrans" cxnId="{E6A5A08D-F258-4010-9C87-C6EA3B5A867B}">
      <dgm:prSet/>
      <dgm:spPr/>
      <dgm:t>
        <a:bodyPr/>
        <a:lstStyle/>
        <a:p>
          <a:endParaRPr lang="en-US"/>
        </a:p>
      </dgm:t>
    </dgm:pt>
    <dgm:pt modelId="{4ABEF36D-8AE2-448B-A6EF-8F84B49539DA}">
      <dgm:prSet/>
      <dgm:spPr/>
      <dgm:t>
        <a:bodyPr/>
        <a:lstStyle/>
        <a:p>
          <a:pPr rtl="0"/>
          <a:r>
            <a:rPr lang="en-US"/>
            <a:t>Output=1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Customer will not default.</a:t>
          </a:r>
        </a:p>
      </dgm:t>
    </dgm:pt>
    <dgm:pt modelId="{32739EB9-2E2A-40C8-AC00-D2307BDBA181}" type="parTrans" cxnId="{4FE47CCD-1197-47A8-B5B2-71BD95D26751}">
      <dgm:prSet/>
      <dgm:spPr/>
      <dgm:t>
        <a:bodyPr/>
        <a:lstStyle/>
        <a:p>
          <a:endParaRPr lang="en-US"/>
        </a:p>
      </dgm:t>
    </dgm:pt>
    <dgm:pt modelId="{66950E36-1CF2-490A-A759-DE613D54FBD1}" type="sibTrans" cxnId="{4FE47CCD-1197-47A8-B5B2-71BD95D26751}">
      <dgm:prSet/>
      <dgm:spPr/>
      <dgm:t>
        <a:bodyPr/>
        <a:lstStyle/>
        <a:p>
          <a:endParaRPr lang="en-US"/>
        </a:p>
      </dgm:t>
    </dgm:pt>
    <dgm:pt modelId="{6DEAF5C3-77D0-4214-BEBC-80B2C9AE119E}" type="pres">
      <dgm:prSet presAssocID="{C4886770-4D11-4C9B-AD9C-A1BD74A8F222}" presName="outerComposite" presStyleCnt="0">
        <dgm:presLayoutVars>
          <dgm:chMax val="5"/>
          <dgm:dir/>
          <dgm:resizeHandles val="exact"/>
        </dgm:presLayoutVars>
      </dgm:prSet>
      <dgm:spPr/>
    </dgm:pt>
    <dgm:pt modelId="{01486282-17DD-434C-9F5A-6DEE8CCA1183}" type="pres">
      <dgm:prSet presAssocID="{C4886770-4D11-4C9B-AD9C-A1BD74A8F222}" presName="dummyMaxCanvas" presStyleCnt="0">
        <dgm:presLayoutVars/>
      </dgm:prSet>
      <dgm:spPr/>
    </dgm:pt>
    <dgm:pt modelId="{3D5BBB0D-8E73-4AE6-8614-72EE985A4AB5}" type="pres">
      <dgm:prSet presAssocID="{C4886770-4D11-4C9B-AD9C-A1BD74A8F222}" presName="ThreeNodes_1" presStyleLbl="node1" presStyleIdx="0" presStyleCnt="3">
        <dgm:presLayoutVars>
          <dgm:bulletEnabled val="1"/>
        </dgm:presLayoutVars>
      </dgm:prSet>
      <dgm:spPr/>
    </dgm:pt>
    <dgm:pt modelId="{8E96A7E5-9060-4965-9FD2-A00F40262CC7}" type="pres">
      <dgm:prSet presAssocID="{C4886770-4D11-4C9B-AD9C-A1BD74A8F222}" presName="ThreeNodes_2" presStyleLbl="node1" presStyleIdx="1" presStyleCnt="3">
        <dgm:presLayoutVars>
          <dgm:bulletEnabled val="1"/>
        </dgm:presLayoutVars>
      </dgm:prSet>
      <dgm:spPr/>
    </dgm:pt>
    <dgm:pt modelId="{C54794E0-5140-4908-BE42-61D5350BB167}" type="pres">
      <dgm:prSet presAssocID="{C4886770-4D11-4C9B-AD9C-A1BD74A8F222}" presName="ThreeNodes_3" presStyleLbl="node1" presStyleIdx="2" presStyleCnt="3">
        <dgm:presLayoutVars>
          <dgm:bulletEnabled val="1"/>
        </dgm:presLayoutVars>
      </dgm:prSet>
      <dgm:spPr/>
    </dgm:pt>
    <dgm:pt modelId="{D5A8106B-9E91-4AD4-9901-B2939249AEF2}" type="pres">
      <dgm:prSet presAssocID="{C4886770-4D11-4C9B-AD9C-A1BD74A8F222}" presName="ThreeConn_1-2" presStyleLbl="fgAccFollowNode1" presStyleIdx="0" presStyleCnt="2">
        <dgm:presLayoutVars>
          <dgm:bulletEnabled val="1"/>
        </dgm:presLayoutVars>
      </dgm:prSet>
      <dgm:spPr/>
    </dgm:pt>
    <dgm:pt modelId="{563041AC-A6CB-41CB-A248-B71D87425CC1}" type="pres">
      <dgm:prSet presAssocID="{C4886770-4D11-4C9B-AD9C-A1BD74A8F222}" presName="ThreeConn_2-3" presStyleLbl="fgAccFollowNode1" presStyleIdx="1" presStyleCnt="2">
        <dgm:presLayoutVars>
          <dgm:bulletEnabled val="1"/>
        </dgm:presLayoutVars>
      </dgm:prSet>
      <dgm:spPr/>
    </dgm:pt>
    <dgm:pt modelId="{C0FB1F75-CF53-4051-B28D-CE92C1D83003}" type="pres">
      <dgm:prSet presAssocID="{C4886770-4D11-4C9B-AD9C-A1BD74A8F222}" presName="ThreeNodes_1_text" presStyleLbl="node1" presStyleIdx="2" presStyleCnt="3">
        <dgm:presLayoutVars>
          <dgm:bulletEnabled val="1"/>
        </dgm:presLayoutVars>
      </dgm:prSet>
      <dgm:spPr/>
    </dgm:pt>
    <dgm:pt modelId="{F48E3465-0D55-4D7B-9C6D-F0497C6DBC88}" type="pres">
      <dgm:prSet presAssocID="{C4886770-4D11-4C9B-AD9C-A1BD74A8F222}" presName="ThreeNodes_2_text" presStyleLbl="node1" presStyleIdx="2" presStyleCnt="3">
        <dgm:presLayoutVars>
          <dgm:bulletEnabled val="1"/>
        </dgm:presLayoutVars>
      </dgm:prSet>
      <dgm:spPr/>
    </dgm:pt>
    <dgm:pt modelId="{DB87CD68-8D9B-4405-AE6A-2AD2F29758D7}" type="pres">
      <dgm:prSet presAssocID="{C4886770-4D11-4C9B-AD9C-A1BD74A8F22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CD4B22A-1945-42DA-A370-89FC4B08A27A}" type="presOf" srcId="{4ABEF36D-8AE2-448B-A6EF-8F84B49539DA}" destId="{C54794E0-5140-4908-BE42-61D5350BB167}" srcOrd="0" destOrd="0" presId="urn:microsoft.com/office/officeart/2005/8/layout/vProcess5"/>
    <dgm:cxn modelId="{E85B2233-6277-4DA5-9311-20DEB4CCDF42}" srcId="{C4886770-4D11-4C9B-AD9C-A1BD74A8F222}" destId="{743F2400-7A91-4F36-8AB8-AE160CF93511}" srcOrd="0" destOrd="0" parTransId="{D2F1358D-49DF-4DC2-87F7-949C5964B481}" sibTransId="{9E8798B3-144A-449C-9C03-E12C9726EAB9}"/>
    <dgm:cxn modelId="{DE2D0568-1A84-42CE-90A3-1D50DCFCD64D}" type="presOf" srcId="{9E8798B3-144A-449C-9C03-E12C9726EAB9}" destId="{D5A8106B-9E91-4AD4-9901-B2939249AEF2}" srcOrd="0" destOrd="0" presId="urn:microsoft.com/office/officeart/2005/8/layout/vProcess5"/>
    <dgm:cxn modelId="{2EF90C56-9D9F-4CDC-BB3E-BBD53B451FC6}" type="presOf" srcId="{4ABEF36D-8AE2-448B-A6EF-8F84B49539DA}" destId="{DB87CD68-8D9B-4405-AE6A-2AD2F29758D7}" srcOrd="1" destOrd="0" presId="urn:microsoft.com/office/officeart/2005/8/layout/vProcess5"/>
    <dgm:cxn modelId="{E6A5A08D-F258-4010-9C87-C6EA3B5A867B}" srcId="{C4886770-4D11-4C9B-AD9C-A1BD74A8F222}" destId="{302FCC94-7DDB-467D-A524-6B115ED7592B}" srcOrd="1" destOrd="0" parTransId="{7C407F58-E168-4A07-A685-11B808113F66}" sibTransId="{6A01C41A-C870-4708-BDC7-096E8B656F4F}"/>
    <dgm:cxn modelId="{94FA1CA4-2374-4595-93A6-3C40902AED8C}" type="presOf" srcId="{302FCC94-7DDB-467D-A524-6B115ED7592B}" destId="{8E96A7E5-9060-4965-9FD2-A00F40262CC7}" srcOrd="0" destOrd="0" presId="urn:microsoft.com/office/officeart/2005/8/layout/vProcess5"/>
    <dgm:cxn modelId="{4FE47CCD-1197-47A8-B5B2-71BD95D26751}" srcId="{C4886770-4D11-4C9B-AD9C-A1BD74A8F222}" destId="{4ABEF36D-8AE2-448B-A6EF-8F84B49539DA}" srcOrd="2" destOrd="0" parTransId="{32739EB9-2E2A-40C8-AC00-D2307BDBA181}" sibTransId="{66950E36-1CF2-490A-A759-DE613D54FBD1}"/>
    <dgm:cxn modelId="{D9444BCE-FE0F-4882-BF00-8A6944C1016B}" type="presOf" srcId="{C4886770-4D11-4C9B-AD9C-A1BD74A8F222}" destId="{6DEAF5C3-77D0-4214-BEBC-80B2C9AE119E}" srcOrd="0" destOrd="0" presId="urn:microsoft.com/office/officeart/2005/8/layout/vProcess5"/>
    <dgm:cxn modelId="{FC4F1DD3-CA20-47DC-9030-47E84ABF9A93}" type="presOf" srcId="{743F2400-7A91-4F36-8AB8-AE160CF93511}" destId="{3D5BBB0D-8E73-4AE6-8614-72EE985A4AB5}" srcOrd="0" destOrd="0" presId="urn:microsoft.com/office/officeart/2005/8/layout/vProcess5"/>
    <dgm:cxn modelId="{D4C887DF-3088-44E7-B275-AA154BC932B8}" type="presOf" srcId="{6A01C41A-C870-4708-BDC7-096E8B656F4F}" destId="{563041AC-A6CB-41CB-A248-B71D87425CC1}" srcOrd="0" destOrd="0" presId="urn:microsoft.com/office/officeart/2005/8/layout/vProcess5"/>
    <dgm:cxn modelId="{0CE683F7-6096-4E73-962C-E23A9E2B0F42}" type="presOf" srcId="{743F2400-7A91-4F36-8AB8-AE160CF93511}" destId="{C0FB1F75-CF53-4051-B28D-CE92C1D83003}" srcOrd="1" destOrd="0" presId="urn:microsoft.com/office/officeart/2005/8/layout/vProcess5"/>
    <dgm:cxn modelId="{4729ACFA-4257-4D95-98A7-DFD7B4CE98CD}" type="presOf" srcId="{302FCC94-7DDB-467D-A524-6B115ED7592B}" destId="{F48E3465-0D55-4D7B-9C6D-F0497C6DBC88}" srcOrd="1" destOrd="0" presId="urn:microsoft.com/office/officeart/2005/8/layout/vProcess5"/>
    <dgm:cxn modelId="{3C7BEAC2-B61F-4525-9271-D7F19CD7B62C}" type="presParOf" srcId="{6DEAF5C3-77D0-4214-BEBC-80B2C9AE119E}" destId="{01486282-17DD-434C-9F5A-6DEE8CCA1183}" srcOrd="0" destOrd="0" presId="urn:microsoft.com/office/officeart/2005/8/layout/vProcess5"/>
    <dgm:cxn modelId="{F8DCE2A8-9C63-4BD5-A110-ACEAC95839D0}" type="presParOf" srcId="{6DEAF5C3-77D0-4214-BEBC-80B2C9AE119E}" destId="{3D5BBB0D-8E73-4AE6-8614-72EE985A4AB5}" srcOrd="1" destOrd="0" presId="urn:microsoft.com/office/officeart/2005/8/layout/vProcess5"/>
    <dgm:cxn modelId="{B7DF2579-6975-4449-8A13-1A6C9240E125}" type="presParOf" srcId="{6DEAF5C3-77D0-4214-BEBC-80B2C9AE119E}" destId="{8E96A7E5-9060-4965-9FD2-A00F40262CC7}" srcOrd="2" destOrd="0" presId="urn:microsoft.com/office/officeart/2005/8/layout/vProcess5"/>
    <dgm:cxn modelId="{32AB4F32-1781-4A41-B11E-2E96FC2303A0}" type="presParOf" srcId="{6DEAF5C3-77D0-4214-BEBC-80B2C9AE119E}" destId="{C54794E0-5140-4908-BE42-61D5350BB167}" srcOrd="3" destOrd="0" presId="urn:microsoft.com/office/officeart/2005/8/layout/vProcess5"/>
    <dgm:cxn modelId="{0C688AF0-8683-4FA9-8FFF-91B50B69C268}" type="presParOf" srcId="{6DEAF5C3-77D0-4214-BEBC-80B2C9AE119E}" destId="{D5A8106B-9E91-4AD4-9901-B2939249AEF2}" srcOrd="4" destOrd="0" presId="urn:microsoft.com/office/officeart/2005/8/layout/vProcess5"/>
    <dgm:cxn modelId="{FE414340-525E-493E-BD36-415D2D5FE25C}" type="presParOf" srcId="{6DEAF5C3-77D0-4214-BEBC-80B2C9AE119E}" destId="{563041AC-A6CB-41CB-A248-B71D87425CC1}" srcOrd="5" destOrd="0" presId="urn:microsoft.com/office/officeart/2005/8/layout/vProcess5"/>
    <dgm:cxn modelId="{05AC6B0F-304C-4624-8FD9-BD3A1AD02242}" type="presParOf" srcId="{6DEAF5C3-77D0-4214-BEBC-80B2C9AE119E}" destId="{C0FB1F75-CF53-4051-B28D-CE92C1D83003}" srcOrd="6" destOrd="0" presId="urn:microsoft.com/office/officeart/2005/8/layout/vProcess5"/>
    <dgm:cxn modelId="{A76544D9-3DC4-4303-9EFE-7F4799779B6F}" type="presParOf" srcId="{6DEAF5C3-77D0-4214-BEBC-80B2C9AE119E}" destId="{F48E3465-0D55-4D7B-9C6D-F0497C6DBC88}" srcOrd="7" destOrd="0" presId="urn:microsoft.com/office/officeart/2005/8/layout/vProcess5"/>
    <dgm:cxn modelId="{1CAAED10-CB25-41AE-9594-2CC8ED45AEE6}" type="presParOf" srcId="{6DEAF5C3-77D0-4214-BEBC-80B2C9AE119E}" destId="{DB87CD68-8D9B-4405-AE6A-2AD2F29758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16004E-1AF1-4220-8E2A-8899EC9330D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580CA9-F5E6-4BD3-AB2F-55613089EBB8}">
      <dgm:prSet/>
      <dgm:spPr/>
      <dgm:t>
        <a:bodyPr/>
        <a:lstStyle/>
        <a:p>
          <a:r>
            <a:rPr lang="en-US"/>
            <a:t>Removing all the duplicate observations.</a:t>
          </a:r>
        </a:p>
      </dgm:t>
    </dgm:pt>
    <dgm:pt modelId="{54DC68E4-A74B-4F82-8919-2C8CBC86659C}" type="parTrans" cxnId="{1B4FD9C7-B472-43FA-B56C-2A1D0AD9E520}">
      <dgm:prSet/>
      <dgm:spPr/>
      <dgm:t>
        <a:bodyPr/>
        <a:lstStyle/>
        <a:p>
          <a:endParaRPr lang="en-US"/>
        </a:p>
      </dgm:t>
    </dgm:pt>
    <dgm:pt modelId="{DDD11612-69DF-49E0-8CBF-76A3E6485A5C}" type="sibTrans" cxnId="{1B4FD9C7-B472-43FA-B56C-2A1D0AD9E520}">
      <dgm:prSet/>
      <dgm:spPr/>
      <dgm:t>
        <a:bodyPr/>
        <a:lstStyle/>
        <a:p>
          <a:endParaRPr lang="en-US"/>
        </a:p>
      </dgm:t>
    </dgm:pt>
    <dgm:pt modelId="{3654277D-71F6-499F-AA33-92E7250312EF}">
      <dgm:prSet/>
      <dgm:spPr/>
      <dgm:t>
        <a:bodyPr/>
        <a:lstStyle/>
        <a:p>
          <a:r>
            <a:rPr lang="en-US"/>
            <a:t>Building a Correlation Heat map and identifying correlated features to avoid multi-collinearity.</a:t>
          </a:r>
        </a:p>
      </dgm:t>
    </dgm:pt>
    <dgm:pt modelId="{46179F34-0C44-4338-9D2A-61ABDAC84C08}" type="parTrans" cxnId="{EEBA3239-3635-4FA1-8F8C-35DD69F8DEEF}">
      <dgm:prSet/>
      <dgm:spPr/>
      <dgm:t>
        <a:bodyPr/>
        <a:lstStyle/>
        <a:p>
          <a:endParaRPr lang="en-US"/>
        </a:p>
      </dgm:t>
    </dgm:pt>
    <dgm:pt modelId="{28B7E077-BF57-4CA9-8109-0520DDBD9D58}" type="sibTrans" cxnId="{EEBA3239-3635-4FA1-8F8C-35DD69F8DEEF}">
      <dgm:prSet/>
      <dgm:spPr/>
      <dgm:t>
        <a:bodyPr/>
        <a:lstStyle/>
        <a:p>
          <a:endParaRPr lang="en-US"/>
        </a:p>
      </dgm:t>
    </dgm:pt>
    <dgm:pt modelId="{616768F1-4BA4-4F93-A0C1-C28B6D834C61}">
      <dgm:prSet/>
      <dgm:spPr/>
      <dgm:t>
        <a:bodyPr/>
        <a:lstStyle/>
        <a:p>
          <a:pPr rtl="0"/>
          <a:r>
            <a:rPr lang="en-US"/>
            <a:t>We have a DPD</a:t>
          </a:r>
          <a:r>
            <a:rPr lang="en-US">
              <a:latin typeface="Calibri Light" panose="020F0302020204030204"/>
            </a:rPr>
            <a:t> as our dependent variable</a:t>
          </a:r>
          <a:r>
            <a:rPr lang="en-US"/>
            <a:t> defined as </a:t>
          </a:r>
          <a:r>
            <a:rPr lang="en-US" i="1"/>
            <a:t>"The No. of Days past his due Date"</a:t>
          </a:r>
          <a:r>
            <a:rPr lang="en-US"/>
            <a:t>. We have encoded them into two sets using Binning method.</a:t>
          </a:r>
        </a:p>
      </dgm:t>
    </dgm:pt>
    <dgm:pt modelId="{709ADE60-39F4-42F5-AFE4-4602A359E02F}" type="parTrans" cxnId="{CBBB7F90-3B93-49D4-9FF6-C0104A19B1B7}">
      <dgm:prSet/>
      <dgm:spPr/>
      <dgm:t>
        <a:bodyPr/>
        <a:lstStyle/>
        <a:p>
          <a:endParaRPr lang="en-US"/>
        </a:p>
      </dgm:t>
    </dgm:pt>
    <dgm:pt modelId="{0D795B9D-0EF7-477B-8828-6B76CBC68744}" type="sibTrans" cxnId="{CBBB7F90-3B93-49D4-9FF6-C0104A19B1B7}">
      <dgm:prSet/>
      <dgm:spPr/>
      <dgm:t>
        <a:bodyPr/>
        <a:lstStyle/>
        <a:p>
          <a:endParaRPr lang="en-US"/>
        </a:p>
      </dgm:t>
    </dgm:pt>
    <dgm:pt modelId="{8B2C9C7D-EBF0-4469-8B40-E2FA4AB780B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Missing value Imputation</a:t>
          </a:r>
        </a:p>
      </dgm:t>
    </dgm:pt>
    <dgm:pt modelId="{B32E1071-EACE-43B5-BBEB-280000B38876}" type="parTrans" cxnId="{DFDA1B47-9989-4C3A-B9C4-8CBFDA4CEF86}">
      <dgm:prSet/>
      <dgm:spPr/>
    </dgm:pt>
    <dgm:pt modelId="{FD78D540-8FCB-4810-B19A-F5E45E5F4037}" type="sibTrans" cxnId="{DFDA1B47-9989-4C3A-B9C4-8CBFDA4CEF86}">
      <dgm:prSet/>
      <dgm:spPr/>
      <dgm:t>
        <a:bodyPr/>
        <a:lstStyle/>
        <a:p>
          <a:endParaRPr lang="en-US"/>
        </a:p>
      </dgm:t>
    </dgm:pt>
    <dgm:pt modelId="{0F4274EC-B444-41DC-9329-D29FCA791586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Normalizing</a:t>
          </a:r>
        </a:p>
      </dgm:t>
    </dgm:pt>
    <dgm:pt modelId="{86F0F971-8F96-4540-BFEE-492EF4578D9C}" type="parTrans" cxnId="{4E551E59-2907-4325-BF70-958E4EF88CDC}">
      <dgm:prSet/>
      <dgm:spPr/>
    </dgm:pt>
    <dgm:pt modelId="{431EFCC6-CF94-43DA-82C4-8EB07707B40F}" type="sibTrans" cxnId="{4E551E59-2907-4325-BF70-958E4EF88CDC}">
      <dgm:prSet/>
      <dgm:spPr/>
      <dgm:t>
        <a:bodyPr/>
        <a:lstStyle/>
        <a:p>
          <a:endParaRPr lang="en-US"/>
        </a:p>
      </dgm:t>
    </dgm:pt>
    <dgm:pt modelId="{5A5597EE-384D-4E75-8D7B-F16633D444C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Outlier Treatment</a:t>
          </a:r>
        </a:p>
      </dgm:t>
    </dgm:pt>
    <dgm:pt modelId="{6B7D796D-D8FE-4DCC-9ED6-882CB9C042C1}" type="parTrans" cxnId="{0DB4C0A5-930B-4D25-9AC3-04F7DA707237}">
      <dgm:prSet/>
      <dgm:spPr/>
    </dgm:pt>
    <dgm:pt modelId="{43981EC6-C818-4DFF-83F9-6F4C8A9F4790}" type="sibTrans" cxnId="{0DB4C0A5-930B-4D25-9AC3-04F7DA707237}">
      <dgm:prSet/>
      <dgm:spPr/>
      <dgm:t>
        <a:bodyPr/>
        <a:lstStyle/>
        <a:p>
          <a:endParaRPr lang="en-US"/>
        </a:p>
      </dgm:t>
    </dgm:pt>
    <dgm:pt modelId="{689D84A3-6747-4C77-BBA6-33E8F80F76E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Feature Engineering</a:t>
          </a:r>
        </a:p>
      </dgm:t>
    </dgm:pt>
    <dgm:pt modelId="{8F1E85FE-849E-4D67-B9FC-61BF1F467069}" type="parTrans" cxnId="{54B5191E-0DCD-44FC-B2C7-2ADED820FB1A}">
      <dgm:prSet/>
      <dgm:spPr/>
    </dgm:pt>
    <dgm:pt modelId="{35F37109-7C71-48D5-BDC7-DC5C562264D3}" type="sibTrans" cxnId="{54B5191E-0DCD-44FC-B2C7-2ADED820FB1A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5DEB5DB5-CB4A-430B-BB96-9082DC5EBD3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Model Building</a:t>
          </a:r>
        </a:p>
      </dgm:t>
    </dgm:pt>
    <dgm:pt modelId="{6B88DEAE-4847-45CF-B7A5-79AB853CB629}" type="parTrans" cxnId="{863E8F45-95BB-4290-A7AD-58BC8DCC8E50}">
      <dgm:prSet/>
      <dgm:spPr/>
    </dgm:pt>
    <dgm:pt modelId="{BDB09CC2-16DF-4DA0-933A-2D9328345488}" type="sibTrans" cxnId="{863E8F45-95BB-4290-A7AD-58BC8DCC8E50}">
      <dgm:prSet/>
      <dgm:spPr/>
      <dgm:t>
        <a:bodyPr/>
        <a:lstStyle/>
        <a:p>
          <a:endParaRPr lang="en-US"/>
        </a:p>
      </dgm:t>
    </dgm:pt>
    <dgm:pt modelId="{D655B018-BAB1-4148-BDE5-79CE2A8057DD}" type="pres">
      <dgm:prSet presAssocID="{5016004E-1AF1-4220-8E2A-8899EC9330DF}" presName="diagram" presStyleCnt="0">
        <dgm:presLayoutVars>
          <dgm:dir/>
          <dgm:resizeHandles val="exact"/>
        </dgm:presLayoutVars>
      </dgm:prSet>
      <dgm:spPr/>
    </dgm:pt>
    <dgm:pt modelId="{D4BD4043-7460-43AB-AA91-B23F6A2AEE1A}" type="pres">
      <dgm:prSet presAssocID="{26580CA9-F5E6-4BD3-AB2F-55613089EBB8}" presName="node" presStyleLbl="node1" presStyleIdx="0" presStyleCnt="8">
        <dgm:presLayoutVars>
          <dgm:bulletEnabled val="1"/>
        </dgm:presLayoutVars>
      </dgm:prSet>
      <dgm:spPr/>
    </dgm:pt>
    <dgm:pt modelId="{E42F3F02-1FE4-400E-AE07-A9F6EA38CD9E}" type="pres">
      <dgm:prSet presAssocID="{DDD11612-69DF-49E0-8CBF-76A3E6485A5C}" presName="sibTrans" presStyleLbl="sibTrans2D1" presStyleIdx="0" presStyleCnt="7"/>
      <dgm:spPr/>
    </dgm:pt>
    <dgm:pt modelId="{C9D500B7-7DD0-406F-9F58-1B76A63F296A}" type="pres">
      <dgm:prSet presAssocID="{DDD11612-69DF-49E0-8CBF-76A3E6485A5C}" presName="connectorText" presStyleLbl="sibTrans2D1" presStyleIdx="0" presStyleCnt="7"/>
      <dgm:spPr/>
    </dgm:pt>
    <dgm:pt modelId="{5745987D-63E0-4115-975F-44B9B329CC2C}" type="pres">
      <dgm:prSet presAssocID="{3654277D-71F6-499F-AA33-92E7250312EF}" presName="node" presStyleLbl="node1" presStyleIdx="1" presStyleCnt="8">
        <dgm:presLayoutVars>
          <dgm:bulletEnabled val="1"/>
        </dgm:presLayoutVars>
      </dgm:prSet>
      <dgm:spPr/>
    </dgm:pt>
    <dgm:pt modelId="{CB75E86E-9880-428F-9899-1A06A13A27DF}" type="pres">
      <dgm:prSet presAssocID="{28B7E077-BF57-4CA9-8109-0520DDBD9D58}" presName="sibTrans" presStyleLbl="sibTrans2D1" presStyleIdx="1" presStyleCnt="7"/>
      <dgm:spPr/>
    </dgm:pt>
    <dgm:pt modelId="{1512EC4B-030D-4467-9799-76BB95DE990F}" type="pres">
      <dgm:prSet presAssocID="{28B7E077-BF57-4CA9-8109-0520DDBD9D58}" presName="connectorText" presStyleLbl="sibTrans2D1" presStyleIdx="1" presStyleCnt="7"/>
      <dgm:spPr/>
    </dgm:pt>
    <dgm:pt modelId="{FC99B045-F014-4D5A-B7A9-E2F77DED4F8D}" type="pres">
      <dgm:prSet presAssocID="{616768F1-4BA4-4F93-A0C1-C28B6D834C61}" presName="node" presStyleLbl="node1" presStyleIdx="2" presStyleCnt="8">
        <dgm:presLayoutVars>
          <dgm:bulletEnabled val="1"/>
        </dgm:presLayoutVars>
      </dgm:prSet>
      <dgm:spPr/>
    </dgm:pt>
    <dgm:pt modelId="{47D2FAB1-D96C-46E9-B9DD-56ED32E33981}" type="pres">
      <dgm:prSet presAssocID="{0D795B9D-0EF7-477B-8828-6B76CBC68744}" presName="sibTrans" presStyleLbl="sibTrans2D1" presStyleIdx="2" presStyleCnt="7"/>
      <dgm:spPr/>
    </dgm:pt>
    <dgm:pt modelId="{D8D5AFA8-3D19-4811-92FD-04C8F48C954E}" type="pres">
      <dgm:prSet presAssocID="{0D795B9D-0EF7-477B-8828-6B76CBC68744}" presName="connectorText" presStyleLbl="sibTrans2D1" presStyleIdx="2" presStyleCnt="7"/>
      <dgm:spPr/>
    </dgm:pt>
    <dgm:pt modelId="{8FA49F37-8E9D-4239-AA71-C415214F774E}" type="pres">
      <dgm:prSet presAssocID="{8B2C9C7D-EBF0-4469-8B40-E2FA4AB780BF}" presName="node" presStyleLbl="node1" presStyleIdx="3" presStyleCnt="8">
        <dgm:presLayoutVars>
          <dgm:bulletEnabled val="1"/>
        </dgm:presLayoutVars>
      </dgm:prSet>
      <dgm:spPr/>
    </dgm:pt>
    <dgm:pt modelId="{B9D7EB3D-339C-48B7-A467-1E773A490D6B}" type="pres">
      <dgm:prSet presAssocID="{FD78D540-8FCB-4810-B19A-F5E45E5F4037}" presName="sibTrans" presStyleLbl="sibTrans2D1" presStyleIdx="3" presStyleCnt="7"/>
      <dgm:spPr/>
    </dgm:pt>
    <dgm:pt modelId="{CA8A6AF0-7A0A-4AB3-9A91-D46F5CD98109}" type="pres">
      <dgm:prSet presAssocID="{FD78D540-8FCB-4810-B19A-F5E45E5F4037}" presName="connectorText" presStyleLbl="sibTrans2D1" presStyleIdx="3" presStyleCnt="7"/>
      <dgm:spPr/>
    </dgm:pt>
    <dgm:pt modelId="{02743C59-6261-4BDF-9E10-D9141BCFE912}" type="pres">
      <dgm:prSet presAssocID="{0F4274EC-B444-41DC-9329-D29FCA791586}" presName="node" presStyleLbl="node1" presStyleIdx="4" presStyleCnt="8">
        <dgm:presLayoutVars>
          <dgm:bulletEnabled val="1"/>
        </dgm:presLayoutVars>
      </dgm:prSet>
      <dgm:spPr/>
    </dgm:pt>
    <dgm:pt modelId="{91ECA504-1E03-4DE8-86C8-C4A70AE1796F}" type="pres">
      <dgm:prSet presAssocID="{431EFCC6-CF94-43DA-82C4-8EB07707B40F}" presName="sibTrans" presStyleLbl="sibTrans2D1" presStyleIdx="4" presStyleCnt="7"/>
      <dgm:spPr/>
    </dgm:pt>
    <dgm:pt modelId="{7A136ADF-44F9-4527-AF99-F7DAA043D72A}" type="pres">
      <dgm:prSet presAssocID="{431EFCC6-CF94-43DA-82C4-8EB07707B40F}" presName="connectorText" presStyleLbl="sibTrans2D1" presStyleIdx="4" presStyleCnt="7"/>
      <dgm:spPr/>
    </dgm:pt>
    <dgm:pt modelId="{1FC8A267-15B4-4DCE-B11D-042FB8A3EC81}" type="pres">
      <dgm:prSet presAssocID="{5A5597EE-384D-4E75-8D7B-F16633D444C5}" presName="node" presStyleLbl="node1" presStyleIdx="5" presStyleCnt="8">
        <dgm:presLayoutVars>
          <dgm:bulletEnabled val="1"/>
        </dgm:presLayoutVars>
      </dgm:prSet>
      <dgm:spPr/>
    </dgm:pt>
    <dgm:pt modelId="{CF11C7F4-0242-4DB4-8287-6E11CAE3FCCC}" type="pres">
      <dgm:prSet presAssocID="{43981EC6-C818-4DFF-83F9-6F4C8A9F4790}" presName="sibTrans" presStyleLbl="sibTrans2D1" presStyleIdx="5" presStyleCnt="7"/>
      <dgm:spPr/>
    </dgm:pt>
    <dgm:pt modelId="{6CFC4B8B-D34D-4878-88F4-F65FD0435F59}" type="pres">
      <dgm:prSet presAssocID="{43981EC6-C818-4DFF-83F9-6F4C8A9F4790}" presName="connectorText" presStyleLbl="sibTrans2D1" presStyleIdx="5" presStyleCnt="7"/>
      <dgm:spPr/>
    </dgm:pt>
    <dgm:pt modelId="{D57A7DB0-EE82-4E5A-948A-7F137A66F2AE}" type="pres">
      <dgm:prSet presAssocID="{689D84A3-6747-4C77-BBA6-33E8F80F76E0}" presName="node" presStyleLbl="node1" presStyleIdx="6" presStyleCnt="8">
        <dgm:presLayoutVars>
          <dgm:bulletEnabled val="1"/>
        </dgm:presLayoutVars>
      </dgm:prSet>
      <dgm:spPr/>
    </dgm:pt>
    <dgm:pt modelId="{077215F3-F21B-4883-A58E-952585F0E465}" type="pres">
      <dgm:prSet presAssocID="{35F37109-7C71-48D5-BDC7-DC5C562264D3}" presName="sibTrans" presStyleLbl="sibTrans2D1" presStyleIdx="6" presStyleCnt="7"/>
      <dgm:spPr/>
    </dgm:pt>
    <dgm:pt modelId="{924B31B4-F9FB-4140-93D1-40E3C8A765F7}" type="pres">
      <dgm:prSet presAssocID="{35F37109-7C71-48D5-BDC7-DC5C562264D3}" presName="connectorText" presStyleLbl="sibTrans2D1" presStyleIdx="6" presStyleCnt="7"/>
      <dgm:spPr/>
    </dgm:pt>
    <dgm:pt modelId="{FCAE26E0-DE80-4D40-96DA-F5DC0F94321A}" type="pres">
      <dgm:prSet presAssocID="{5DEB5DB5-CB4A-430B-BB96-9082DC5EBD3C}" presName="node" presStyleLbl="node1" presStyleIdx="7" presStyleCnt="8">
        <dgm:presLayoutVars>
          <dgm:bulletEnabled val="1"/>
        </dgm:presLayoutVars>
      </dgm:prSet>
      <dgm:spPr/>
    </dgm:pt>
  </dgm:ptLst>
  <dgm:cxnLst>
    <dgm:cxn modelId="{C0D8BF07-439B-4CD5-AC98-BDB2C0A1F2CE}" type="presOf" srcId="{431EFCC6-CF94-43DA-82C4-8EB07707B40F}" destId="{7A136ADF-44F9-4527-AF99-F7DAA043D72A}" srcOrd="1" destOrd="0" presId="urn:microsoft.com/office/officeart/2005/8/layout/process5"/>
    <dgm:cxn modelId="{54B5191E-0DCD-44FC-B2C7-2ADED820FB1A}" srcId="{5016004E-1AF1-4220-8E2A-8899EC9330DF}" destId="{689D84A3-6747-4C77-BBA6-33E8F80F76E0}" srcOrd="6" destOrd="0" parTransId="{8F1E85FE-849E-4D67-B9FC-61BF1F467069}" sibTransId="{35F37109-7C71-48D5-BDC7-DC5C562264D3}"/>
    <dgm:cxn modelId="{AE64FC1F-D122-4DB4-A57E-EEF0336B2CC3}" type="presOf" srcId="{FD78D540-8FCB-4810-B19A-F5E45E5F4037}" destId="{CA8A6AF0-7A0A-4AB3-9A91-D46F5CD98109}" srcOrd="1" destOrd="0" presId="urn:microsoft.com/office/officeart/2005/8/layout/process5"/>
    <dgm:cxn modelId="{22213235-CFFF-4253-BD39-61E8FE2BB284}" type="presOf" srcId="{5A5597EE-384D-4E75-8D7B-F16633D444C5}" destId="{1FC8A267-15B4-4DCE-B11D-042FB8A3EC81}" srcOrd="0" destOrd="0" presId="urn:microsoft.com/office/officeart/2005/8/layout/process5"/>
    <dgm:cxn modelId="{EEBA3239-3635-4FA1-8F8C-35DD69F8DEEF}" srcId="{5016004E-1AF1-4220-8E2A-8899EC9330DF}" destId="{3654277D-71F6-499F-AA33-92E7250312EF}" srcOrd="1" destOrd="0" parTransId="{46179F34-0C44-4338-9D2A-61ABDAC84C08}" sibTransId="{28B7E077-BF57-4CA9-8109-0520DDBD9D58}"/>
    <dgm:cxn modelId="{73B8CE5F-5758-4E02-AEFC-481FDC2C0F8A}" type="presOf" srcId="{35F37109-7C71-48D5-BDC7-DC5C562264D3}" destId="{077215F3-F21B-4883-A58E-952585F0E465}" srcOrd="0" destOrd="0" presId="urn:microsoft.com/office/officeart/2005/8/layout/process5"/>
    <dgm:cxn modelId="{180BF241-6C79-403A-9552-B6A4584D76F3}" type="presOf" srcId="{3654277D-71F6-499F-AA33-92E7250312EF}" destId="{5745987D-63E0-4115-975F-44B9B329CC2C}" srcOrd="0" destOrd="0" presId="urn:microsoft.com/office/officeart/2005/8/layout/process5"/>
    <dgm:cxn modelId="{863E8F45-95BB-4290-A7AD-58BC8DCC8E50}" srcId="{5016004E-1AF1-4220-8E2A-8899EC9330DF}" destId="{5DEB5DB5-CB4A-430B-BB96-9082DC5EBD3C}" srcOrd="7" destOrd="0" parTransId="{6B88DEAE-4847-45CF-B7A5-79AB853CB629}" sibTransId="{BDB09CC2-16DF-4DA0-933A-2D9328345488}"/>
    <dgm:cxn modelId="{DFDA1B47-9989-4C3A-B9C4-8CBFDA4CEF86}" srcId="{5016004E-1AF1-4220-8E2A-8899EC9330DF}" destId="{8B2C9C7D-EBF0-4469-8B40-E2FA4AB780BF}" srcOrd="3" destOrd="0" parTransId="{B32E1071-EACE-43B5-BBEB-280000B38876}" sibTransId="{FD78D540-8FCB-4810-B19A-F5E45E5F4037}"/>
    <dgm:cxn modelId="{B086E04B-F178-4EA9-A55D-46ED527DA30A}" type="presOf" srcId="{8B2C9C7D-EBF0-4469-8B40-E2FA4AB780BF}" destId="{8FA49F37-8E9D-4239-AA71-C415214F774E}" srcOrd="0" destOrd="0" presId="urn:microsoft.com/office/officeart/2005/8/layout/process5"/>
    <dgm:cxn modelId="{61D0774C-51C1-4830-94EB-EBCDD4598DC2}" type="presOf" srcId="{43981EC6-C818-4DFF-83F9-6F4C8A9F4790}" destId="{CF11C7F4-0242-4DB4-8287-6E11CAE3FCCC}" srcOrd="0" destOrd="0" presId="urn:microsoft.com/office/officeart/2005/8/layout/process5"/>
    <dgm:cxn modelId="{4605554F-E09A-4F99-834D-9E719F5F603A}" type="presOf" srcId="{689D84A3-6747-4C77-BBA6-33E8F80F76E0}" destId="{D57A7DB0-EE82-4E5A-948A-7F137A66F2AE}" srcOrd="0" destOrd="0" presId="urn:microsoft.com/office/officeart/2005/8/layout/process5"/>
    <dgm:cxn modelId="{690D7171-542E-439A-B3E3-4D0C14F2E87D}" type="presOf" srcId="{616768F1-4BA4-4F93-A0C1-C28B6D834C61}" destId="{FC99B045-F014-4D5A-B7A9-E2F77DED4F8D}" srcOrd="0" destOrd="0" presId="urn:microsoft.com/office/officeart/2005/8/layout/process5"/>
    <dgm:cxn modelId="{9E765072-B1A2-4B69-AEC4-E57C6823F62D}" type="presOf" srcId="{DDD11612-69DF-49E0-8CBF-76A3E6485A5C}" destId="{C9D500B7-7DD0-406F-9F58-1B76A63F296A}" srcOrd="1" destOrd="0" presId="urn:microsoft.com/office/officeart/2005/8/layout/process5"/>
    <dgm:cxn modelId="{4E551E59-2907-4325-BF70-958E4EF88CDC}" srcId="{5016004E-1AF1-4220-8E2A-8899EC9330DF}" destId="{0F4274EC-B444-41DC-9329-D29FCA791586}" srcOrd="4" destOrd="0" parTransId="{86F0F971-8F96-4540-BFEE-492EF4578D9C}" sibTransId="{431EFCC6-CF94-43DA-82C4-8EB07707B40F}"/>
    <dgm:cxn modelId="{43EB655A-40A7-41A9-B27F-F199424F533D}" type="presOf" srcId="{5016004E-1AF1-4220-8E2A-8899EC9330DF}" destId="{D655B018-BAB1-4148-BDE5-79CE2A8057DD}" srcOrd="0" destOrd="0" presId="urn:microsoft.com/office/officeart/2005/8/layout/process5"/>
    <dgm:cxn modelId="{FAF0B77C-89DC-4EA9-9F84-5B6065019B11}" type="presOf" srcId="{26580CA9-F5E6-4BD3-AB2F-55613089EBB8}" destId="{D4BD4043-7460-43AB-AA91-B23F6A2AEE1A}" srcOrd="0" destOrd="0" presId="urn:microsoft.com/office/officeart/2005/8/layout/process5"/>
    <dgm:cxn modelId="{6A195290-B7B6-4FE9-BE25-163D17849C6E}" type="presOf" srcId="{0F4274EC-B444-41DC-9329-D29FCA791586}" destId="{02743C59-6261-4BDF-9E10-D9141BCFE912}" srcOrd="0" destOrd="0" presId="urn:microsoft.com/office/officeart/2005/8/layout/process5"/>
    <dgm:cxn modelId="{CBBB7F90-3B93-49D4-9FF6-C0104A19B1B7}" srcId="{5016004E-1AF1-4220-8E2A-8899EC9330DF}" destId="{616768F1-4BA4-4F93-A0C1-C28B6D834C61}" srcOrd="2" destOrd="0" parTransId="{709ADE60-39F4-42F5-AFE4-4602A359E02F}" sibTransId="{0D795B9D-0EF7-477B-8828-6B76CBC68744}"/>
    <dgm:cxn modelId="{18307F99-458D-4047-B70B-9CD9BFBC31E1}" type="presOf" srcId="{5DEB5DB5-CB4A-430B-BB96-9082DC5EBD3C}" destId="{FCAE26E0-DE80-4D40-96DA-F5DC0F94321A}" srcOrd="0" destOrd="0" presId="urn:microsoft.com/office/officeart/2005/8/layout/process5"/>
    <dgm:cxn modelId="{0DB4C0A5-930B-4D25-9AC3-04F7DA707237}" srcId="{5016004E-1AF1-4220-8E2A-8899EC9330DF}" destId="{5A5597EE-384D-4E75-8D7B-F16633D444C5}" srcOrd="5" destOrd="0" parTransId="{6B7D796D-D8FE-4DCC-9ED6-882CB9C042C1}" sibTransId="{43981EC6-C818-4DFF-83F9-6F4C8A9F4790}"/>
    <dgm:cxn modelId="{B4B7D5AA-8A51-4199-96AA-253DD08F1245}" type="presOf" srcId="{28B7E077-BF57-4CA9-8109-0520DDBD9D58}" destId="{1512EC4B-030D-4467-9799-76BB95DE990F}" srcOrd="1" destOrd="0" presId="urn:microsoft.com/office/officeart/2005/8/layout/process5"/>
    <dgm:cxn modelId="{9730D7B4-D49E-4BB4-B5B7-4D174FD5C696}" type="presOf" srcId="{0D795B9D-0EF7-477B-8828-6B76CBC68744}" destId="{D8D5AFA8-3D19-4811-92FD-04C8F48C954E}" srcOrd="1" destOrd="0" presId="urn:microsoft.com/office/officeart/2005/8/layout/process5"/>
    <dgm:cxn modelId="{CEFE41BB-7B3D-40C1-8DA7-C13427611CF8}" type="presOf" srcId="{FD78D540-8FCB-4810-B19A-F5E45E5F4037}" destId="{B9D7EB3D-339C-48B7-A467-1E773A490D6B}" srcOrd="0" destOrd="0" presId="urn:microsoft.com/office/officeart/2005/8/layout/process5"/>
    <dgm:cxn modelId="{5A9B99BC-516F-402A-8E9C-04D2EF78C824}" type="presOf" srcId="{0D795B9D-0EF7-477B-8828-6B76CBC68744}" destId="{47D2FAB1-D96C-46E9-B9DD-56ED32E33981}" srcOrd="0" destOrd="0" presId="urn:microsoft.com/office/officeart/2005/8/layout/process5"/>
    <dgm:cxn modelId="{1B4FD9C7-B472-43FA-B56C-2A1D0AD9E520}" srcId="{5016004E-1AF1-4220-8E2A-8899EC9330DF}" destId="{26580CA9-F5E6-4BD3-AB2F-55613089EBB8}" srcOrd="0" destOrd="0" parTransId="{54DC68E4-A74B-4F82-8919-2C8CBC86659C}" sibTransId="{DDD11612-69DF-49E0-8CBF-76A3E6485A5C}"/>
    <dgm:cxn modelId="{DEEC29CE-FE05-4A5C-8C18-E3E29353D523}" type="presOf" srcId="{43981EC6-C818-4DFF-83F9-6F4C8A9F4790}" destId="{6CFC4B8B-D34D-4878-88F4-F65FD0435F59}" srcOrd="1" destOrd="0" presId="urn:microsoft.com/office/officeart/2005/8/layout/process5"/>
    <dgm:cxn modelId="{87DD2AEB-DFB2-4514-BFCA-D4A2778D6A1E}" type="presOf" srcId="{28B7E077-BF57-4CA9-8109-0520DDBD9D58}" destId="{CB75E86E-9880-428F-9899-1A06A13A27DF}" srcOrd="0" destOrd="0" presId="urn:microsoft.com/office/officeart/2005/8/layout/process5"/>
    <dgm:cxn modelId="{2FB2E5F9-B80F-42C4-9FF1-5C38B33288AB}" type="presOf" srcId="{35F37109-7C71-48D5-BDC7-DC5C562264D3}" destId="{924B31B4-F9FB-4140-93D1-40E3C8A765F7}" srcOrd="1" destOrd="0" presId="urn:microsoft.com/office/officeart/2005/8/layout/process5"/>
    <dgm:cxn modelId="{B34A13FB-DC8F-4133-9EB7-F4B63A2C920C}" type="presOf" srcId="{431EFCC6-CF94-43DA-82C4-8EB07707B40F}" destId="{91ECA504-1E03-4DE8-86C8-C4A70AE1796F}" srcOrd="0" destOrd="0" presId="urn:microsoft.com/office/officeart/2005/8/layout/process5"/>
    <dgm:cxn modelId="{4599DBFF-F801-4FD7-8EF3-499D2DE9B741}" type="presOf" srcId="{DDD11612-69DF-49E0-8CBF-76A3E6485A5C}" destId="{E42F3F02-1FE4-400E-AE07-A9F6EA38CD9E}" srcOrd="0" destOrd="0" presId="urn:microsoft.com/office/officeart/2005/8/layout/process5"/>
    <dgm:cxn modelId="{3011B1BB-626D-45D5-A4D2-D115A9A2BB5B}" type="presParOf" srcId="{D655B018-BAB1-4148-BDE5-79CE2A8057DD}" destId="{D4BD4043-7460-43AB-AA91-B23F6A2AEE1A}" srcOrd="0" destOrd="0" presId="urn:microsoft.com/office/officeart/2005/8/layout/process5"/>
    <dgm:cxn modelId="{1EEE0BF8-6C26-4419-B6AF-B6AC50D29AC4}" type="presParOf" srcId="{D655B018-BAB1-4148-BDE5-79CE2A8057DD}" destId="{E42F3F02-1FE4-400E-AE07-A9F6EA38CD9E}" srcOrd="1" destOrd="0" presId="urn:microsoft.com/office/officeart/2005/8/layout/process5"/>
    <dgm:cxn modelId="{8ED56671-B687-4B5F-A0B9-A36486280C06}" type="presParOf" srcId="{E42F3F02-1FE4-400E-AE07-A9F6EA38CD9E}" destId="{C9D500B7-7DD0-406F-9F58-1B76A63F296A}" srcOrd="0" destOrd="0" presId="urn:microsoft.com/office/officeart/2005/8/layout/process5"/>
    <dgm:cxn modelId="{69D1FC28-AA96-490D-9F7B-1493C2C5986F}" type="presParOf" srcId="{D655B018-BAB1-4148-BDE5-79CE2A8057DD}" destId="{5745987D-63E0-4115-975F-44B9B329CC2C}" srcOrd="2" destOrd="0" presId="urn:microsoft.com/office/officeart/2005/8/layout/process5"/>
    <dgm:cxn modelId="{A3EFE336-419C-45CA-8176-50C9D73DF835}" type="presParOf" srcId="{D655B018-BAB1-4148-BDE5-79CE2A8057DD}" destId="{CB75E86E-9880-428F-9899-1A06A13A27DF}" srcOrd="3" destOrd="0" presId="urn:microsoft.com/office/officeart/2005/8/layout/process5"/>
    <dgm:cxn modelId="{3CF438BB-E103-4F6B-8CD1-04C701B6783F}" type="presParOf" srcId="{CB75E86E-9880-428F-9899-1A06A13A27DF}" destId="{1512EC4B-030D-4467-9799-76BB95DE990F}" srcOrd="0" destOrd="0" presId="urn:microsoft.com/office/officeart/2005/8/layout/process5"/>
    <dgm:cxn modelId="{9EB2F9DF-16C1-480F-B7DE-2D5D775291C4}" type="presParOf" srcId="{D655B018-BAB1-4148-BDE5-79CE2A8057DD}" destId="{FC99B045-F014-4D5A-B7A9-E2F77DED4F8D}" srcOrd="4" destOrd="0" presId="urn:microsoft.com/office/officeart/2005/8/layout/process5"/>
    <dgm:cxn modelId="{D1797585-4D4C-43CD-88CE-E2E0187622DF}" type="presParOf" srcId="{D655B018-BAB1-4148-BDE5-79CE2A8057DD}" destId="{47D2FAB1-D96C-46E9-B9DD-56ED32E33981}" srcOrd="5" destOrd="0" presId="urn:microsoft.com/office/officeart/2005/8/layout/process5"/>
    <dgm:cxn modelId="{D8052800-F123-40FD-963E-601BD776908B}" type="presParOf" srcId="{47D2FAB1-D96C-46E9-B9DD-56ED32E33981}" destId="{D8D5AFA8-3D19-4811-92FD-04C8F48C954E}" srcOrd="0" destOrd="0" presId="urn:microsoft.com/office/officeart/2005/8/layout/process5"/>
    <dgm:cxn modelId="{0C814A83-B7E8-410D-8972-23684FAE7DFC}" type="presParOf" srcId="{D655B018-BAB1-4148-BDE5-79CE2A8057DD}" destId="{8FA49F37-8E9D-4239-AA71-C415214F774E}" srcOrd="6" destOrd="0" presId="urn:microsoft.com/office/officeart/2005/8/layout/process5"/>
    <dgm:cxn modelId="{25AA06A5-CB84-46CC-B9D3-F26F63C92B46}" type="presParOf" srcId="{D655B018-BAB1-4148-BDE5-79CE2A8057DD}" destId="{B9D7EB3D-339C-48B7-A467-1E773A490D6B}" srcOrd="7" destOrd="0" presId="urn:microsoft.com/office/officeart/2005/8/layout/process5"/>
    <dgm:cxn modelId="{840B8CCF-2B5A-46A6-BF6A-9C40D3C3D336}" type="presParOf" srcId="{B9D7EB3D-339C-48B7-A467-1E773A490D6B}" destId="{CA8A6AF0-7A0A-4AB3-9A91-D46F5CD98109}" srcOrd="0" destOrd="0" presId="urn:microsoft.com/office/officeart/2005/8/layout/process5"/>
    <dgm:cxn modelId="{CDF0262D-689F-4218-BD5D-150B5F2ED2B0}" type="presParOf" srcId="{D655B018-BAB1-4148-BDE5-79CE2A8057DD}" destId="{02743C59-6261-4BDF-9E10-D9141BCFE912}" srcOrd="8" destOrd="0" presId="urn:microsoft.com/office/officeart/2005/8/layout/process5"/>
    <dgm:cxn modelId="{6DAEA8A7-D71B-4A34-A4EC-175B7D43C737}" type="presParOf" srcId="{D655B018-BAB1-4148-BDE5-79CE2A8057DD}" destId="{91ECA504-1E03-4DE8-86C8-C4A70AE1796F}" srcOrd="9" destOrd="0" presId="urn:microsoft.com/office/officeart/2005/8/layout/process5"/>
    <dgm:cxn modelId="{A8DA5108-5F98-409E-92E9-FC02E3DCFA15}" type="presParOf" srcId="{91ECA504-1E03-4DE8-86C8-C4A70AE1796F}" destId="{7A136ADF-44F9-4527-AF99-F7DAA043D72A}" srcOrd="0" destOrd="0" presId="urn:microsoft.com/office/officeart/2005/8/layout/process5"/>
    <dgm:cxn modelId="{9AC4FB88-5424-4FA2-BE86-F49562835A7A}" type="presParOf" srcId="{D655B018-BAB1-4148-BDE5-79CE2A8057DD}" destId="{1FC8A267-15B4-4DCE-B11D-042FB8A3EC81}" srcOrd="10" destOrd="0" presId="urn:microsoft.com/office/officeart/2005/8/layout/process5"/>
    <dgm:cxn modelId="{6E48E6A4-5C8E-4D25-A7F7-D06059B2ADF8}" type="presParOf" srcId="{D655B018-BAB1-4148-BDE5-79CE2A8057DD}" destId="{CF11C7F4-0242-4DB4-8287-6E11CAE3FCCC}" srcOrd="11" destOrd="0" presId="urn:microsoft.com/office/officeart/2005/8/layout/process5"/>
    <dgm:cxn modelId="{CCF805FD-D236-432C-ADD8-356660BA1A50}" type="presParOf" srcId="{CF11C7F4-0242-4DB4-8287-6E11CAE3FCCC}" destId="{6CFC4B8B-D34D-4878-88F4-F65FD0435F59}" srcOrd="0" destOrd="0" presId="urn:microsoft.com/office/officeart/2005/8/layout/process5"/>
    <dgm:cxn modelId="{8174AC97-6975-4886-B60C-3AAC9B6BC423}" type="presParOf" srcId="{D655B018-BAB1-4148-BDE5-79CE2A8057DD}" destId="{D57A7DB0-EE82-4E5A-948A-7F137A66F2AE}" srcOrd="12" destOrd="0" presId="urn:microsoft.com/office/officeart/2005/8/layout/process5"/>
    <dgm:cxn modelId="{56CC8001-62A0-4D2E-9C4F-9CC8D50A9D1F}" type="presParOf" srcId="{D655B018-BAB1-4148-BDE5-79CE2A8057DD}" destId="{077215F3-F21B-4883-A58E-952585F0E465}" srcOrd="13" destOrd="0" presId="urn:microsoft.com/office/officeart/2005/8/layout/process5"/>
    <dgm:cxn modelId="{2D6B592E-0D73-488F-AC25-E2E14E682B2C}" type="presParOf" srcId="{077215F3-F21B-4883-A58E-952585F0E465}" destId="{924B31B4-F9FB-4140-93D1-40E3C8A765F7}" srcOrd="0" destOrd="0" presId="urn:microsoft.com/office/officeart/2005/8/layout/process5"/>
    <dgm:cxn modelId="{F3F62D25-B5E5-44B4-B469-40E63B2EE88E}" type="presParOf" srcId="{D655B018-BAB1-4148-BDE5-79CE2A8057DD}" destId="{FCAE26E0-DE80-4D40-96DA-F5DC0F94321A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DFCF8-82AF-4B47-9C16-C763740BF497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8F0571-8A8E-424C-A862-FC95D65E3DB6}">
      <dgm:prSet/>
      <dgm:spPr/>
      <dgm:t>
        <a:bodyPr/>
        <a:lstStyle/>
        <a:p>
          <a:r>
            <a:rPr lang="en-US"/>
            <a:t>We have defined new features based on the DPD variable.</a:t>
          </a:r>
        </a:p>
      </dgm:t>
    </dgm:pt>
    <dgm:pt modelId="{1579DB01-DF41-4EEB-B5A8-D48C01153106}" type="parTrans" cxnId="{F83ACA32-D5AB-4604-BFD0-3AC88CFFD023}">
      <dgm:prSet/>
      <dgm:spPr/>
      <dgm:t>
        <a:bodyPr/>
        <a:lstStyle/>
        <a:p>
          <a:endParaRPr lang="en-US"/>
        </a:p>
      </dgm:t>
    </dgm:pt>
    <dgm:pt modelId="{ED5C8B60-FF9E-4285-A467-C740E901B63A}" type="sibTrans" cxnId="{F83ACA32-D5AB-4604-BFD0-3AC88CFFD023}">
      <dgm:prSet/>
      <dgm:spPr/>
      <dgm:t>
        <a:bodyPr/>
        <a:lstStyle/>
        <a:p>
          <a:endParaRPr lang="en-US"/>
        </a:p>
      </dgm:t>
    </dgm:pt>
    <dgm:pt modelId="{9072AE00-6752-4421-A0A8-4E887921B930}">
      <dgm:prSet/>
      <dgm:spPr/>
      <dgm:t>
        <a:bodyPr/>
        <a:lstStyle/>
        <a:p>
          <a:r>
            <a:rPr lang="en-US"/>
            <a:t>DPD is a continuous variable. Our model is classification, so we have encoded our variable as DPD_bool.</a:t>
          </a:r>
        </a:p>
      </dgm:t>
    </dgm:pt>
    <dgm:pt modelId="{429E6F36-0E0C-46F3-8631-BCD2E1C3151A}" type="parTrans" cxnId="{B1B8D6FE-8690-4D48-8377-949D7F8B94EF}">
      <dgm:prSet/>
      <dgm:spPr/>
      <dgm:t>
        <a:bodyPr/>
        <a:lstStyle/>
        <a:p>
          <a:endParaRPr lang="en-US"/>
        </a:p>
      </dgm:t>
    </dgm:pt>
    <dgm:pt modelId="{5E2B7ECB-0796-4E09-8E1D-B9C2405392DE}" type="sibTrans" cxnId="{B1B8D6FE-8690-4D48-8377-949D7F8B94EF}">
      <dgm:prSet/>
      <dgm:spPr/>
      <dgm:t>
        <a:bodyPr/>
        <a:lstStyle/>
        <a:p>
          <a:endParaRPr lang="en-US"/>
        </a:p>
      </dgm:t>
    </dgm:pt>
    <dgm:pt modelId="{1E128D54-B78A-4C1D-A8B0-84E2DFBCC917}">
      <dgm:prSet/>
      <dgm:spPr/>
      <dgm:t>
        <a:bodyPr/>
        <a:lstStyle/>
        <a:p>
          <a:r>
            <a:rPr lang="en-US"/>
            <a:t>DPD_bool = True --&gt; if the due past date is great than 30[30,inf)</a:t>
          </a:r>
        </a:p>
      </dgm:t>
    </dgm:pt>
    <dgm:pt modelId="{42595EA7-7B66-4D5A-8F43-4C13D412FE35}" type="parTrans" cxnId="{58CB4014-BB12-4C5C-9A93-2130BF8AD20C}">
      <dgm:prSet/>
      <dgm:spPr/>
      <dgm:t>
        <a:bodyPr/>
        <a:lstStyle/>
        <a:p>
          <a:endParaRPr lang="en-US"/>
        </a:p>
      </dgm:t>
    </dgm:pt>
    <dgm:pt modelId="{91F68AB9-FADB-4325-9168-232FAFD6011E}" type="sibTrans" cxnId="{58CB4014-BB12-4C5C-9A93-2130BF8AD20C}">
      <dgm:prSet/>
      <dgm:spPr/>
      <dgm:t>
        <a:bodyPr/>
        <a:lstStyle/>
        <a:p>
          <a:endParaRPr lang="en-US"/>
        </a:p>
      </dgm:t>
    </dgm:pt>
    <dgm:pt modelId="{3BEB9319-6689-4779-8389-4DA792FFEE8B}">
      <dgm:prSet/>
      <dgm:spPr/>
      <dgm:t>
        <a:bodyPr/>
        <a:lstStyle/>
        <a:p>
          <a:r>
            <a:rPr lang="en-US"/>
            <a:t>= False --&gt; if the due past date is less than 30(-inf,30]</a:t>
          </a:r>
        </a:p>
      </dgm:t>
    </dgm:pt>
    <dgm:pt modelId="{DDF83127-1088-4983-A1B0-97FEC474CE29}" type="parTrans" cxnId="{F8173C14-A3FE-443C-A42B-2AEC894A1144}">
      <dgm:prSet/>
      <dgm:spPr/>
      <dgm:t>
        <a:bodyPr/>
        <a:lstStyle/>
        <a:p>
          <a:endParaRPr lang="en-US"/>
        </a:p>
      </dgm:t>
    </dgm:pt>
    <dgm:pt modelId="{75CE676F-5FB1-47AC-9401-1A31ED2D64DA}" type="sibTrans" cxnId="{F8173C14-A3FE-443C-A42B-2AEC894A1144}">
      <dgm:prSet/>
      <dgm:spPr/>
      <dgm:t>
        <a:bodyPr/>
        <a:lstStyle/>
        <a:p>
          <a:endParaRPr lang="en-US"/>
        </a:p>
      </dgm:t>
    </dgm:pt>
    <dgm:pt modelId="{4AFE2095-FC05-466C-AE4C-348520349960}" type="pres">
      <dgm:prSet presAssocID="{C37DFCF8-82AF-4B47-9C16-C763740BF497}" presName="matrix" presStyleCnt="0">
        <dgm:presLayoutVars>
          <dgm:chMax val="1"/>
          <dgm:dir/>
          <dgm:resizeHandles val="exact"/>
        </dgm:presLayoutVars>
      </dgm:prSet>
      <dgm:spPr/>
    </dgm:pt>
    <dgm:pt modelId="{32568A0C-43D8-49B9-A211-4A0295D652EA}" type="pres">
      <dgm:prSet presAssocID="{C37DFCF8-82AF-4B47-9C16-C763740BF497}" presName="diamond" presStyleLbl="bgShp" presStyleIdx="0" presStyleCnt="1"/>
      <dgm:spPr/>
    </dgm:pt>
    <dgm:pt modelId="{9FB902D6-557C-4C29-9FB0-B2BE0464F9AC}" type="pres">
      <dgm:prSet presAssocID="{C37DFCF8-82AF-4B47-9C16-C763740BF49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035EB2-4356-4665-AE6F-580DE0348EA1}" type="pres">
      <dgm:prSet presAssocID="{C37DFCF8-82AF-4B47-9C16-C763740BF49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5AF5DAB-F2C5-468B-9D70-5C7848308048}" type="pres">
      <dgm:prSet presAssocID="{C37DFCF8-82AF-4B47-9C16-C763740BF49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FF46778-424A-4543-A599-20E977FCEED9}" type="pres">
      <dgm:prSet presAssocID="{C37DFCF8-82AF-4B47-9C16-C763740BF49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3B42B0D-F20F-461B-9AEA-3AE4955ACD99}" type="presOf" srcId="{1E128D54-B78A-4C1D-A8B0-84E2DFBCC917}" destId="{D5AF5DAB-F2C5-468B-9D70-5C7848308048}" srcOrd="0" destOrd="0" presId="urn:microsoft.com/office/officeart/2005/8/layout/matrix3"/>
    <dgm:cxn modelId="{F8173C14-A3FE-443C-A42B-2AEC894A1144}" srcId="{C37DFCF8-82AF-4B47-9C16-C763740BF497}" destId="{3BEB9319-6689-4779-8389-4DA792FFEE8B}" srcOrd="3" destOrd="0" parTransId="{DDF83127-1088-4983-A1B0-97FEC474CE29}" sibTransId="{75CE676F-5FB1-47AC-9401-1A31ED2D64DA}"/>
    <dgm:cxn modelId="{58CB4014-BB12-4C5C-9A93-2130BF8AD20C}" srcId="{C37DFCF8-82AF-4B47-9C16-C763740BF497}" destId="{1E128D54-B78A-4C1D-A8B0-84E2DFBCC917}" srcOrd="2" destOrd="0" parTransId="{42595EA7-7B66-4D5A-8F43-4C13D412FE35}" sibTransId="{91F68AB9-FADB-4325-9168-232FAFD6011E}"/>
    <dgm:cxn modelId="{9E3DDE24-A3B1-4FFC-9FCE-85A0E44343CE}" type="presOf" srcId="{9072AE00-6752-4421-A0A8-4E887921B930}" destId="{B3035EB2-4356-4665-AE6F-580DE0348EA1}" srcOrd="0" destOrd="0" presId="urn:microsoft.com/office/officeart/2005/8/layout/matrix3"/>
    <dgm:cxn modelId="{F83ACA32-D5AB-4604-BFD0-3AC88CFFD023}" srcId="{C37DFCF8-82AF-4B47-9C16-C763740BF497}" destId="{838F0571-8A8E-424C-A862-FC95D65E3DB6}" srcOrd="0" destOrd="0" parTransId="{1579DB01-DF41-4EEB-B5A8-D48C01153106}" sibTransId="{ED5C8B60-FF9E-4285-A467-C740E901B63A}"/>
    <dgm:cxn modelId="{31D051A0-0CD7-4B5D-B7D1-68914CF13A72}" type="presOf" srcId="{3BEB9319-6689-4779-8389-4DA792FFEE8B}" destId="{6FF46778-424A-4543-A599-20E977FCEED9}" srcOrd="0" destOrd="0" presId="urn:microsoft.com/office/officeart/2005/8/layout/matrix3"/>
    <dgm:cxn modelId="{A86884A6-8850-4FDF-AB08-028925F1C19D}" type="presOf" srcId="{C37DFCF8-82AF-4B47-9C16-C763740BF497}" destId="{4AFE2095-FC05-466C-AE4C-348520349960}" srcOrd="0" destOrd="0" presId="urn:microsoft.com/office/officeart/2005/8/layout/matrix3"/>
    <dgm:cxn modelId="{6E2847AD-A97B-44E2-9CB7-F4D35EEFEEB2}" type="presOf" srcId="{838F0571-8A8E-424C-A862-FC95D65E3DB6}" destId="{9FB902D6-557C-4C29-9FB0-B2BE0464F9AC}" srcOrd="0" destOrd="0" presId="urn:microsoft.com/office/officeart/2005/8/layout/matrix3"/>
    <dgm:cxn modelId="{B1B8D6FE-8690-4D48-8377-949D7F8B94EF}" srcId="{C37DFCF8-82AF-4B47-9C16-C763740BF497}" destId="{9072AE00-6752-4421-A0A8-4E887921B930}" srcOrd="1" destOrd="0" parTransId="{429E6F36-0E0C-46F3-8631-BCD2E1C3151A}" sibTransId="{5E2B7ECB-0796-4E09-8E1D-B9C2405392DE}"/>
    <dgm:cxn modelId="{5647D352-CDC9-423E-84D1-1FFDA060B724}" type="presParOf" srcId="{4AFE2095-FC05-466C-AE4C-348520349960}" destId="{32568A0C-43D8-49B9-A211-4A0295D652EA}" srcOrd="0" destOrd="0" presId="urn:microsoft.com/office/officeart/2005/8/layout/matrix3"/>
    <dgm:cxn modelId="{AD14CB8B-3BF1-4DBC-96D2-D5D87B10D07A}" type="presParOf" srcId="{4AFE2095-FC05-466C-AE4C-348520349960}" destId="{9FB902D6-557C-4C29-9FB0-B2BE0464F9AC}" srcOrd="1" destOrd="0" presId="urn:microsoft.com/office/officeart/2005/8/layout/matrix3"/>
    <dgm:cxn modelId="{9CEAF7C0-5B13-4E63-90CD-125810CD54A2}" type="presParOf" srcId="{4AFE2095-FC05-466C-AE4C-348520349960}" destId="{B3035EB2-4356-4665-AE6F-580DE0348EA1}" srcOrd="2" destOrd="0" presId="urn:microsoft.com/office/officeart/2005/8/layout/matrix3"/>
    <dgm:cxn modelId="{CF56F0AB-2CDB-4A5D-B0F8-8EC5F29EDAFA}" type="presParOf" srcId="{4AFE2095-FC05-466C-AE4C-348520349960}" destId="{D5AF5DAB-F2C5-468B-9D70-5C7848308048}" srcOrd="3" destOrd="0" presId="urn:microsoft.com/office/officeart/2005/8/layout/matrix3"/>
    <dgm:cxn modelId="{B794F3D6-F4AC-4AFA-A69E-96BD23479292}" type="presParOf" srcId="{4AFE2095-FC05-466C-AE4C-348520349960}" destId="{6FF46778-424A-4543-A599-20E977FCEED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A8BF2-79EF-4701-8FC4-B1E09EBB1A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45E847D-CCD2-431E-A0DF-4D078B964263}">
      <dgm:prSet/>
      <dgm:spPr/>
      <dgm:t>
        <a:bodyPr/>
        <a:lstStyle/>
        <a:p>
          <a:r>
            <a:rPr lang="en-US"/>
            <a:t>Approach : 1</a:t>
          </a:r>
        </a:p>
      </dgm:t>
    </dgm:pt>
    <dgm:pt modelId="{7285DC26-5717-4D2F-A59C-EC5519EE0DBC}" type="parTrans" cxnId="{3BD20803-54E0-4679-BCD5-EE9AE984FD7D}">
      <dgm:prSet/>
      <dgm:spPr/>
      <dgm:t>
        <a:bodyPr/>
        <a:lstStyle/>
        <a:p>
          <a:endParaRPr lang="en-US"/>
        </a:p>
      </dgm:t>
    </dgm:pt>
    <dgm:pt modelId="{284DC668-66DF-45AD-ADF4-45795E089CC6}" type="sibTrans" cxnId="{3BD20803-54E0-4679-BCD5-EE9AE984FD7D}">
      <dgm:prSet/>
      <dgm:spPr/>
      <dgm:t>
        <a:bodyPr/>
        <a:lstStyle/>
        <a:p>
          <a:endParaRPr lang="en-US"/>
        </a:p>
      </dgm:t>
    </dgm:pt>
    <dgm:pt modelId="{F5474954-E43C-4EEE-B489-AE1BC1397C8D}">
      <dgm:prSet/>
      <dgm:spPr/>
      <dgm:t>
        <a:bodyPr/>
        <a:lstStyle/>
        <a:p>
          <a:r>
            <a:rPr lang="en-US"/>
            <a:t>There are 41 important features to be considered for the model after EDA.</a:t>
          </a:r>
        </a:p>
      </dgm:t>
    </dgm:pt>
    <dgm:pt modelId="{60E8563A-23E2-4120-9B5D-B73EFFC2DDCE}" type="parTrans" cxnId="{C04CE37D-D969-4E86-A336-6DFB784C02E3}">
      <dgm:prSet/>
      <dgm:spPr/>
      <dgm:t>
        <a:bodyPr/>
        <a:lstStyle/>
        <a:p>
          <a:endParaRPr lang="en-US"/>
        </a:p>
      </dgm:t>
    </dgm:pt>
    <dgm:pt modelId="{C0BAFEE8-0A63-4A67-899C-9CDC11A2B471}" type="sibTrans" cxnId="{C04CE37D-D969-4E86-A336-6DFB784C02E3}">
      <dgm:prSet/>
      <dgm:spPr/>
      <dgm:t>
        <a:bodyPr/>
        <a:lstStyle/>
        <a:p>
          <a:endParaRPr lang="en-US"/>
        </a:p>
      </dgm:t>
    </dgm:pt>
    <dgm:pt modelId="{9335A634-AB94-4A33-84C1-AAE4EF258968}">
      <dgm:prSet/>
      <dgm:spPr/>
      <dgm:t>
        <a:bodyPr/>
        <a:lstStyle/>
        <a:p>
          <a:r>
            <a:rPr lang="en-US"/>
            <a:t>Approach : 2</a:t>
          </a:r>
        </a:p>
      </dgm:t>
    </dgm:pt>
    <dgm:pt modelId="{554D9C89-14A4-460E-93C4-72B8225D95E3}" type="parTrans" cxnId="{623CBF61-A717-4B00-9522-F1D35F2D9D76}">
      <dgm:prSet/>
      <dgm:spPr/>
      <dgm:t>
        <a:bodyPr/>
        <a:lstStyle/>
        <a:p>
          <a:endParaRPr lang="en-US"/>
        </a:p>
      </dgm:t>
    </dgm:pt>
    <dgm:pt modelId="{0AD4A8AC-2A2F-4614-8B13-11B655A63E63}" type="sibTrans" cxnId="{623CBF61-A717-4B00-9522-F1D35F2D9D76}">
      <dgm:prSet/>
      <dgm:spPr/>
      <dgm:t>
        <a:bodyPr/>
        <a:lstStyle/>
        <a:p>
          <a:endParaRPr lang="en-US"/>
        </a:p>
      </dgm:t>
    </dgm:pt>
    <dgm:pt modelId="{F095CCBE-BE10-49C9-A029-8332076DD5B3}">
      <dgm:prSet/>
      <dgm:spPr/>
      <dgm:t>
        <a:bodyPr/>
        <a:lstStyle/>
        <a:p>
          <a:r>
            <a:rPr lang="en-US"/>
            <a:t>After running the XG Boost model, we select the features with importance &gt; 0.01(1%)</a:t>
          </a:r>
        </a:p>
      </dgm:t>
    </dgm:pt>
    <dgm:pt modelId="{EF6CE72E-FE75-42F8-AF6A-B6A192BABFCF}" type="parTrans" cxnId="{B957888B-A945-445C-A94A-83AC0292EF7C}">
      <dgm:prSet/>
      <dgm:spPr/>
      <dgm:t>
        <a:bodyPr/>
        <a:lstStyle/>
        <a:p>
          <a:endParaRPr lang="en-US"/>
        </a:p>
      </dgm:t>
    </dgm:pt>
    <dgm:pt modelId="{466EA081-59CD-4DDC-A17A-DB7BB278AB8C}" type="sibTrans" cxnId="{B957888B-A945-445C-A94A-83AC0292EF7C}">
      <dgm:prSet/>
      <dgm:spPr/>
      <dgm:t>
        <a:bodyPr/>
        <a:lstStyle/>
        <a:p>
          <a:endParaRPr lang="en-US"/>
        </a:p>
      </dgm:t>
    </dgm:pt>
    <dgm:pt modelId="{0185BBFC-A45E-47A9-8486-A8426E5F7AD4}" type="pres">
      <dgm:prSet presAssocID="{105A8BF2-79EF-4701-8FC4-B1E09EBB1A38}" presName="root" presStyleCnt="0">
        <dgm:presLayoutVars>
          <dgm:dir/>
          <dgm:resizeHandles val="exact"/>
        </dgm:presLayoutVars>
      </dgm:prSet>
      <dgm:spPr/>
    </dgm:pt>
    <dgm:pt modelId="{E74C960E-3C19-4DE9-A6E9-33DF7BE55FD1}" type="pres">
      <dgm:prSet presAssocID="{745E847D-CCD2-431E-A0DF-4D078B964263}" presName="compNode" presStyleCnt="0"/>
      <dgm:spPr/>
    </dgm:pt>
    <dgm:pt modelId="{865CDE5B-0812-4D72-BD95-0F47619BEC58}" type="pres">
      <dgm:prSet presAssocID="{745E847D-CCD2-431E-A0DF-4D078B964263}" presName="bgRect" presStyleLbl="bgShp" presStyleIdx="0" presStyleCnt="4"/>
      <dgm:spPr/>
    </dgm:pt>
    <dgm:pt modelId="{721226C6-2E49-4CD8-BDEF-F009854236B8}" type="pres">
      <dgm:prSet presAssocID="{745E847D-CCD2-431E-A0DF-4D078B9642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97033C-E79E-4E5D-A96B-BECA33DCF3EF}" type="pres">
      <dgm:prSet presAssocID="{745E847D-CCD2-431E-A0DF-4D078B964263}" presName="spaceRect" presStyleCnt="0"/>
      <dgm:spPr/>
    </dgm:pt>
    <dgm:pt modelId="{94707112-7817-48FA-A7FC-C11ACA57BD1F}" type="pres">
      <dgm:prSet presAssocID="{745E847D-CCD2-431E-A0DF-4D078B964263}" presName="parTx" presStyleLbl="revTx" presStyleIdx="0" presStyleCnt="4">
        <dgm:presLayoutVars>
          <dgm:chMax val="0"/>
          <dgm:chPref val="0"/>
        </dgm:presLayoutVars>
      </dgm:prSet>
      <dgm:spPr/>
    </dgm:pt>
    <dgm:pt modelId="{C2BB0488-1941-4821-AED7-F37E72E1F265}" type="pres">
      <dgm:prSet presAssocID="{284DC668-66DF-45AD-ADF4-45795E089CC6}" presName="sibTrans" presStyleCnt="0"/>
      <dgm:spPr/>
    </dgm:pt>
    <dgm:pt modelId="{6AFA568D-CBE4-4CC9-B9CD-F000D85E334A}" type="pres">
      <dgm:prSet presAssocID="{F5474954-E43C-4EEE-B489-AE1BC1397C8D}" presName="compNode" presStyleCnt="0"/>
      <dgm:spPr/>
    </dgm:pt>
    <dgm:pt modelId="{ADC20BD3-42F8-4978-A1AF-724E940B5EAC}" type="pres">
      <dgm:prSet presAssocID="{F5474954-E43C-4EEE-B489-AE1BC1397C8D}" presName="bgRect" presStyleLbl="bgShp" presStyleIdx="1" presStyleCnt="4"/>
      <dgm:spPr/>
    </dgm:pt>
    <dgm:pt modelId="{F7F0F668-43A8-4667-BDD0-F7320B7BACBB}" type="pres">
      <dgm:prSet presAssocID="{F5474954-E43C-4EEE-B489-AE1BC1397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E213957-0205-40E5-97BD-D5D718A89FA5}" type="pres">
      <dgm:prSet presAssocID="{F5474954-E43C-4EEE-B489-AE1BC1397C8D}" presName="spaceRect" presStyleCnt="0"/>
      <dgm:spPr/>
    </dgm:pt>
    <dgm:pt modelId="{AF2AD648-AD84-494D-87C0-23F4139EDF16}" type="pres">
      <dgm:prSet presAssocID="{F5474954-E43C-4EEE-B489-AE1BC1397C8D}" presName="parTx" presStyleLbl="revTx" presStyleIdx="1" presStyleCnt="4">
        <dgm:presLayoutVars>
          <dgm:chMax val="0"/>
          <dgm:chPref val="0"/>
        </dgm:presLayoutVars>
      </dgm:prSet>
      <dgm:spPr/>
    </dgm:pt>
    <dgm:pt modelId="{35B38700-6080-4616-972B-BB3E2BF09C0B}" type="pres">
      <dgm:prSet presAssocID="{C0BAFEE8-0A63-4A67-899C-9CDC11A2B471}" presName="sibTrans" presStyleCnt="0"/>
      <dgm:spPr/>
    </dgm:pt>
    <dgm:pt modelId="{D6D3B2AF-0BB8-4B81-940F-2D4E1EF7AE62}" type="pres">
      <dgm:prSet presAssocID="{9335A634-AB94-4A33-84C1-AAE4EF258968}" presName="compNode" presStyleCnt="0"/>
      <dgm:spPr/>
    </dgm:pt>
    <dgm:pt modelId="{DC548DA7-34CB-46BB-A343-44157524D51C}" type="pres">
      <dgm:prSet presAssocID="{9335A634-AB94-4A33-84C1-AAE4EF258968}" presName="bgRect" presStyleLbl="bgShp" presStyleIdx="2" presStyleCnt="4"/>
      <dgm:spPr/>
    </dgm:pt>
    <dgm:pt modelId="{FE612C92-9E86-4DC9-B4B3-BC6F6EDA55E5}" type="pres">
      <dgm:prSet presAssocID="{9335A634-AB94-4A33-84C1-AAE4EF2589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29EA80F6-8B5C-444C-ABAB-45AF00E699A6}" type="pres">
      <dgm:prSet presAssocID="{9335A634-AB94-4A33-84C1-AAE4EF258968}" presName="spaceRect" presStyleCnt="0"/>
      <dgm:spPr/>
    </dgm:pt>
    <dgm:pt modelId="{6635E76E-76C9-42B7-9F90-72CA2B070B80}" type="pres">
      <dgm:prSet presAssocID="{9335A634-AB94-4A33-84C1-AAE4EF258968}" presName="parTx" presStyleLbl="revTx" presStyleIdx="2" presStyleCnt="4">
        <dgm:presLayoutVars>
          <dgm:chMax val="0"/>
          <dgm:chPref val="0"/>
        </dgm:presLayoutVars>
      </dgm:prSet>
      <dgm:spPr/>
    </dgm:pt>
    <dgm:pt modelId="{C2D3DD5E-EE0D-4147-AFD0-0AEAE17E5A6D}" type="pres">
      <dgm:prSet presAssocID="{0AD4A8AC-2A2F-4614-8B13-11B655A63E63}" presName="sibTrans" presStyleCnt="0"/>
      <dgm:spPr/>
    </dgm:pt>
    <dgm:pt modelId="{31700531-EE93-4DA1-BB3A-A665C0B66CD1}" type="pres">
      <dgm:prSet presAssocID="{F095CCBE-BE10-49C9-A029-8332076DD5B3}" presName="compNode" presStyleCnt="0"/>
      <dgm:spPr/>
    </dgm:pt>
    <dgm:pt modelId="{191E6B3C-5F48-4358-A5FA-706BFD5DEFD0}" type="pres">
      <dgm:prSet presAssocID="{F095CCBE-BE10-49C9-A029-8332076DD5B3}" presName="bgRect" presStyleLbl="bgShp" presStyleIdx="3" presStyleCnt="4"/>
      <dgm:spPr/>
    </dgm:pt>
    <dgm:pt modelId="{BA3811F2-4337-4762-96B9-BC1F89D3F1F5}" type="pres">
      <dgm:prSet presAssocID="{F095CCBE-BE10-49C9-A029-8332076DD5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B3337D5-65F6-444B-90FD-31595440EA33}" type="pres">
      <dgm:prSet presAssocID="{F095CCBE-BE10-49C9-A029-8332076DD5B3}" presName="spaceRect" presStyleCnt="0"/>
      <dgm:spPr/>
    </dgm:pt>
    <dgm:pt modelId="{AB23C994-A5C7-4B85-A09F-7D12FC80A7D3}" type="pres">
      <dgm:prSet presAssocID="{F095CCBE-BE10-49C9-A029-8332076DD5B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BD20803-54E0-4679-BCD5-EE9AE984FD7D}" srcId="{105A8BF2-79EF-4701-8FC4-B1E09EBB1A38}" destId="{745E847D-CCD2-431E-A0DF-4D078B964263}" srcOrd="0" destOrd="0" parTransId="{7285DC26-5717-4D2F-A59C-EC5519EE0DBC}" sibTransId="{284DC668-66DF-45AD-ADF4-45795E089CC6}"/>
    <dgm:cxn modelId="{C7A54931-4167-4CB9-898D-63301403C46D}" type="presOf" srcId="{9335A634-AB94-4A33-84C1-AAE4EF258968}" destId="{6635E76E-76C9-42B7-9F90-72CA2B070B80}" srcOrd="0" destOrd="0" presId="urn:microsoft.com/office/officeart/2018/2/layout/IconVerticalSolidList"/>
    <dgm:cxn modelId="{623CBF61-A717-4B00-9522-F1D35F2D9D76}" srcId="{105A8BF2-79EF-4701-8FC4-B1E09EBB1A38}" destId="{9335A634-AB94-4A33-84C1-AAE4EF258968}" srcOrd="2" destOrd="0" parTransId="{554D9C89-14A4-460E-93C4-72B8225D95E3}" sibTransId="{0AD4A8AC-2A2F-4614-8B13-11B655A63E63}"/>
    <dgm:cxn modelId="{3829CC48-ADBE-4859-B3A4-9DAF481AF420}" type="presOf" srcId="{F095CCBE-BE10-49C9-A029-8332076DD5B3}" destId="{AB23C994-A5C7-4B85-A09F-7D12FC80A7D3}" srcOrd="0" destOrd="0" presId="urn:microsoft.com/office/officeart/2018/2/layout/IconVerticalSolidList"/>
    <dgm:cxn modelId="{BBA73D6A-C5C5-47F9-B905-0A7551D9366B}" type="presOf" srcId="{105A8BF2-79EF-4701-8FC4-B1E09EBB1A38}" destId="{0185BBFC-A45E-47A9-8486-A8426E5F7AD4}" srcOrd="0" destOrd="0" presId="urn:microsoft.com/office/officeart/2018/2/layout/IconVerticalSolidList"/>
    <dgm:cxn modelId="{C04CE37D-D969-4E86-A336-6DFB784C02E3}" srcId="{105A8BF2-79EF-4701-8FC4-B1E09EBB1A38}" destId="{F5474954-E43C-4EEE-B489-AE1BC1397C8D}" srcOrd="1" destOrd="0" parTransId="{60E8563A-23E2-4120-9B5D-B73EFFC2DDCE}" sibTransId="{C0BAFEE8-0A63-4A67-899C-9CDC11A2B471}"/>
    <dgm:cxn modelId="{B957888B-A945-445C-A94A-83AC0292EF7C}" srcId="{105A8BF2-79EF-4701-8FC4-B1E09EBB1A38}" destId="{F095CCBE-BE10-49C9-A029-8332076DD5B3}" srcOrd="3" destOrd="0" parTransId="{EF6CE72E-FE75-42F8-AF6A-B6A192BABFCF}" sibTransId="{466EA081-59CD-4DDC-A17A-DB7BB278AB8C}"/>
    <dgm:cxn modelId="{6D85639E-6E21-4E05-B1B4-683CC58E57C8}" type="presOf" srcId="{F5474954-E43C-4EEE-B489-AE1BC1397C8D}" destId="{AF2AD648-AD84-494D-87C0-23F4139EDF16}" srcOrd="0" destOrd="0" presId="urn:microsoft.com/office/officeart/2018/2/layout/IconVerticalSolidList"/>
    <dgm:cxn modelId="{44DB6AFD-8135-4008-9E4C-787A05AA6A16}" type="presOf" srcId="{745E847D-CCD2-431E-A0DF-4D078B964263}" destId="{94707112-7817-48FA-A7FC-C11ACA57BD1F}" srcOrd="0" destOrd="0" presId="urn:microsoft.com/office/officeart/2018/2/layout/IconVerticalSolidList"/>
    <dgm:cxn modelId="{42D3980B-D6B2-48B4-AD7C-2AB7BC283E90}" type="presParOf" srcId="{0185BBFC-A45E-47A9-8486-A8426E5F7AD4}" destId="{E74C960E-3C19-4DE9-A6E9-33DF7BE55FD1}" srcOrd="0" destOrd="0" presId="urn:microsoft.com/office/officeart/2018/2/layout/IconVerticalSolidList"/>
    <dgm:cxn modelId="{0FB85BD7-CB50-4A8E-941A-1E7A26B43F54}" type="presParOf" srcId="{E74C960E-3C19-4DE9-A6E9-33DF7BE55FD1}" destId="{865CDE5B-0812-4D72-BD95-0F47619BEC58}" srcOrd="0" destOrd="0" presId="urn:microsoft.com/office/officeart/2018/2/layout/IconVerticalSolidList"/>
    <dgm:cxn modelId="{4147F29E-C589-46FD-BAD6-45F1D0749937}" type="presParOf" srcId="{E74C960E-3C19-4DE9-A6E9-33DF7BE55FD1}" destId="{721226C6-2E49-4CD8-BDEF-F009854236B8}" srcOrd="1" destOrd="0" presId="urn:microsoft.com/office/officeart/2018/2/layout/IconVerticalSolidList"/>
    <dgm:cxn modelId="{3C80DE61-138C-4DB0-90D3-72620A30CC77}" type="presParOf" srcId="{E74C960E-3C19-4DE9-A6E9-33DF7BE55FD1}" destId="{C597033C-E79E-4E5D-A96B-BECA33DCF3EF}" srcOrd="2" destOrd="0" presId="urn:microsoft.com/office/officeart/2018/2/layout/IconVerticalSolidList"/>
    <dgm:cxn modelId="{81B5C97E-F521-40F9-9F00-72F6A06E582B}" type="presParOf" srcId="{E74C960E-3C19-4DE9-A6E9-33DF7BE55FD1}" destId="{94707112-7817-48FA-A7FC-C11ACA57BD1F}" srcOrd="3" destOrd="0" presId="urn:microsoft.com/office/officeart/2018/2/layout/IconVerticalSolidList"/>
    <dgm:cxn modelId="{06DEF025-27F1-4378-A5D7-12B4AC75CA59}" type="presParOf" srcId="{0185BBFC-A45E-47A9-8486-A8426E5F7AD4}" destId="{C2BB0488-1941-4821-AED7-F37E72E1F265}" srcOrd="1" destOrd="0" presId="urn:microsoft.com/office/officeart/2018/2/layout/IconVerticalSolidList"/>
    <dgm:cxn modelId="{422D8628-2B69-4064-9463-F76A8113D828}" type="presParOf" srcId="{0185BBFC-A45E-47A9-8486-A8426E5F7AD4}" destId="{6AFA568D-CBE4-4CC9-B9CD-F000D85E334A}" srcOrd="2" destOrd="0" presId="urn:microsoft.com/office/officeart/2018/2/layout/IconVerticalSolidList"/>
    <dgm:cxn modelId="{8B5E52B5-ABAC-4751-8012-09442B7194E5}" type="presParOf" srcId="{6AFA568D-CBE4-4CC9-B9CD-F000D85E334A}" destId="{ADC20BD3-42F8-4978-A1AF-724E940B5EAC}" srcOrd="0" destOrd="0" presId="urn:microsoft.com/office/officeart/2018/2/layout/IconVerticalSolidList"/>
    <dgm:cxn modelId="{66A70F77-C3D4-4C15-9DE3-F15898B7ABCF}" type="presParOf" srcId="{6AFA568D-CBE4-4CC9-B9CD-F000D85E334A}" destId="{F7F0F668-43A8-4667-BDD0-F7320B7BACBB}" srcOrd="1" destOrd="0" presId="urn:microsoft.com/office/officeart/2018/2/layout/IconVerticalSolidList"/>
    <dgm:cxn modelId="{CAC7F69F-B281-4B39-93F8-9E63B10EA0DB}" type="presParOf" srcId="{6AFA568D-CBE4-4CC9-B9CD-F000D85E334A}" destId="{BE213957-0205-40E5-97BD-D5D718A89FA5}" srcOrd="2" destOrd="0" presId="urn:microsoft.com/office/officeart/2018/2/layout/IconVerticalSolidList"/>
    <dgm:cxn modelId="{F47E93C0-E541-427D-908E-C5559D942418}" type="presParOf" srcId="{6AFA568D-CBE4-4CC9-B9CD-F000D85E334A}" destId="{AF2AD648-AD84-494D-87C0-23F4139EDF16}" srcOrd="3" destOrd="0" presId="urn:microsoft.com/office/officeart/2018/2/layout/IconVerticalSolidList"/>
    <dgm:cxn modelId="{1DBB6C56-B9D6-47CC-BD19-07B3DEB39690}" type="presParOf" srcId="{0185BBFC-A45E-47A9-8486-A8426E5F7AD4}" destId="{35B38700-6080-4616-972B-BB3E2BF09C0B}" srcOrd="3" destOrd="0" presId="urn:microsoft.com/office/officeart/2018/2/layout/IconVerticalSolidList"/>
    <dgm:cxn modelId="{55CB80A5-6C83-4477-BE6E-BA732975DC5D}" type="presParOf" srcId="{0185BBFC-A45E-47A9-8486-A8426E5F7AD4}" destId="{D6D3B2AF-0BB8-4B81-940F-2D4E1EF7AE62}" srcOrd="4" destOrd="0" presId="urn:microsoft.com/office/officeart/2018/2/layout/IconVerticalSolidList"/>
    <dgm:cxn modelId="{4D7F7A68-E250-4148-81D2-0E607BEA9C48}" type="presParOf" srcId="{D6D3B2AF-0BB8-4B81-940F-2D4E1EF7AE62}" destId="{DC548DA7-34CB-46BB-A343-44157524D51C}" srcOrd="0" destOrd="0" presId="urn:microsoft.com/office/officeart/2018/2/layout/IconVerticalSolidList"/>
    <dgm:cxn modelId="{0853B3AD-C31B-4C2F-ADE1-61F550D1DEDA}" type="presParOf" srcId="{D6D3B2AF-0BB8-4B81-940F-2D4E1EF7AE62}" destId="{FE612C92-9E86-4DC9-B4B3-BC6F6EDA55E5}" srcOrd="1" destOrd="0" presId="urn:microsoft.com/office/officeart/2018/2/layout/IconVerticalSolidList"/>
    <dgm:cxn modelId="{9173DC31-D5A2-45CA-A0D8-FCBEF6983B8B}" type="presParOf" srcId="{D6D3B2AF-0BB8-4B81-940F-2D4E1EF7AE62}" destId="{29EA80F6-8B5C-444C-ABAB-45AF00E699A6}" srcOrd="2" destOrd="0" presId="urn:microsoft.com/office/officeart/2018/2/layout/IconVerticalSolidList"/>
    <dgm:cxn modelId="{2A1C89E3-09F3-43D6-BA7A-9891922E4C83}" type="presParOf" srcId="{D6D3B2AF-0BB8-4B81-940F-2D4E1EF7AE62}" destId="{6635E76E-76C9-42B7-9F90-72CA2B070B80}" srcOrd="3" destOrd="0" presId="urn:microsoft.com/office/officeart/2018/2/layout/IconVerticalSolidList"/>
    <dgm:cxn modelId="{12F11331-DEC5-4CB6-BF49-4E63EADE9727}" type="presParOf" srcId="{0185BBFC-A45E-47A9-8486-A8426E5F7AD4}" destId="{C2D3DD5E-EE0D-4147-AFD0-0AEAE17E5A6D}" srcOrd="5" destOrd="0" presId="urn:microsoft.com/office/officeart/2018/2/layout/IconVerticalSolidList"/>
    <dgm:cxn modelId="{9C44405E-5429-48CA-92EB-B533B3F1FFC2}" type="presParOf" srcId="{0185BBFC-A45E-47A9-8486-A8426E5F7AD4}" destId="{31700531-EE93-4DA1-BB3A-A665C0B66CD1}" srcOrd="6" destOrd="0" presId="urn:microsoft.com/office/officeart/2018/2/layout/IconVerticalSolidList"/>
    <dgm:cxn modelId="{0DFBC63D-3602-4BD5-BC01-871C20AB5FF9}" type="presParOf" srcId="{31700531-EE93-4DA1-BB3A-A665C0B66CD1}" destId="{191E6B3C-5F48-4358-A5FA-706BFD5DEFD0}" srcOrd="0" destOrd="0" presId="urn:microsoft.com/office/officeart/2018/2/layout/IconVerticalSolidList"/>
    <dgm:cxn modelId="{0449F9D5-8A03-43B5-B7FF-1C0F47F62953}" type="presParOf" srcId="{31700531-EE93-4DA1-BB3A-A665C0B66CD1}" destId="{BA3811F2-4337-4762-96B9-BC1F89D3F1F5}" srcOrd="1" destOrd="0" presId="urn:microsoft.com/office/officeart/2018/2/layout/IconVerticalSolidList"/>
    <dgm:cxn modelId="{478B3D4A-EDB8-44A9-A69B-6354055A6921}" type="presParOf" srcId="{31700531-EE93-4DA1-BB3A-A665C0B66CD1}" destId="{1B3337D5-65F6-444B-90FD-31595440EA33}" srcOrd="2" destOrd="0" presId="urn:microsoft.com/office/officeart/2018/2/layout/IconVerticalSolidList"/>
    <dgm:cxn modelId="{2C6DB096-4E25-47E4-980B-3D5DD778306E}" type="presParOf" srcId="{31700531-EE93-4DA1-BB3A-A665C0B66CD1}" destId="{AB23C994-A5C7-4B85-A09F-7D12FC80A7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262BF8-8468-486E-AF3C-428AA7477CF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717DBB-E1A9-4740-B421-40C7C8E61DA9}">
      <dgm:prSet/>
      <dgm:spPr/>
      <dgm:t>
        <a:bodyPr/>
        <a:lstStyle/>
        <a:p>
          <a:r>
            <a:rPr lang="en-US"/>
            <a:t>XGBoost is the preferred model here, as it has high accuracy compared with the Neural Network model.</a:t>
          </a:r>
        </a:p>
      </dgm:t>
    </dgm:pt>
    <dgm:pt modelId="{89D44364-E4D2-447C-BA51-D58FB064E067}" type="parTrans" cxnId="{65312369-EE90-49C4-A4F1-02ACE2DAF223}">
      <dgm:prSet/>
      <dgm:spPr/>
      <dgm:t>
        <a:bodyPr/>
        <a:lstStyle/>
        <a:p>
          <a:endParaRPr lang="en-US"/>
        </a:p>
      </dgm:t>
    </dgm:pt>
    <dgm:pt modelId="{B4014AAB-A0A4-41C9-B514-771B25038905}" type="sibTrans" cxnId="{65312369-EE90-49C4-A4F1-02ACE2DAF223}">
      <dgm:prSet/>
      <dgm:spPr/>
      <dgm:t>
        <a:bodyPr/>
        <a:lstStyle/>
        <a:p>
          <a:endParaRPr lang="en-US"/>
        </a:p>
      </dgm:t>
    </dgm:pt>
    <dgm:pt modelId="{30F44C89-1362-438D-B721-FC27AEAED0B2}">
      <dgm:prSet/>
      <dgm:spPr/>
      <dgm:t>
        <a:bodyPr/>
        <a:lstStyle/>
        <a:p>
          <a:r>
            <a:rPr lang="en-US"/>
            <a:t>Though XGBoost takes longer time to train the data, Neural network needs more training data compared with XGBoost.</a:t>
          </a:r>
        </a:p>
      </dgm:t>
    </dgm:pt>
    <dgm:pt modelId="{1798BE10-A2D8-4666-8C26-991B2B248205}" type="parTrans" cxnId="{D468D13D-529E-4E1A-B753-5E71519413A1}">
      <dgm:prSet/>
      <dgm:spPr/>
      <dgm:t>
        <a:bodyPr/>
        <a:lstStyle/>
        <a:p>
          <a:endParaRPr lang="en-US"/>
        </a:p>
      </dgm:t>
    </dgm:pt>
    <dgm:pt modelId="{3BA8204C-896F-4E5C-813D-BC1268D7C471}" type="sibTrans" cxnId="{D468D13D-529E-4E1A-B753-5E71519413A1}">
      <dgm:prSet/>
      <dgm:spPr/>
      <dgm:t>
        <a:bodyPr/>
        <a:lstStyle/>
        <a:p>
          <a:endParaRPr lang="en-US"/>
        </a:p>
      </dgm:t>
    </dgm:pt>
    <dgm:pt modelId="{DBCD0570-76E9-4CFA-AC6C-A3F05843A07D}" type="pres">
      <dgm:prSet presAssocID="{B1262BF8-8468-486E-AF3C-428AA7477CF9}" presName="linear" presStyleCnt="0">
        <dgm:presLayoutVars>
          <dgm:animLvl val="lvl"/>
          <dgm:resizeHandles val="exact"/>
        </dgm:presLayoutVars>
      </dgm:prSet>
      <dgm:spPr/>
    </dgm:pt>
    <dgm:pt modelId="{BD976CAC-63B2-46F5-81C3-AFC7E39499C6}" type="pres">
      <dgm:prSet presAssocID="{0E717DBB-E1A9-4740-B421-40C7C8E61DA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064800-D168-4568-8D0E-61B43A747C5D}" type="pres">
      <dgm:prSet presAssocID="{B4014AAB-A0A4-41C9-B514-771B25038905}" presName="spacer" presStyleCnt="0"/>
      <dgm:spPr/>
    </dgm:pt>
    <dgm:pt modelId="{B98AA25F-3942-4832-ABD2-4F4681E2C42B}" type="pres">
      <dgm:prSet presAssocID="{30F44C89-1362-438D-B721-FC27AEAED0B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468D13D-529E-4E1A-B753-5E71519413A1}" srcId="{B1262BF8-8468-486E-AF3C-428AA7477CF9}" destId="{30F44C89-1362-438D-B721-FC27AEAED0B2}" srcOrd="1" destOrd="0" parTransId="{1798BE10-A2D8-4666-8C26-991B2B248205}" sibTransId="{3BA8204C-896F-4E5C-813D-BC1268D7C471}"/>
    <dgm:cxn modelId="{65312369-EE90-49C4-A4F1-02ACE2DAF223}" srcId="{B1262BF8-8468-486E-AF3C-428AA7477CF9}" destId="{0E717DBB-E1A9-4740-B421-40C7C8E61DA9}" srcOrd="0" destOrd="0" parTransId="{89D44364-E4D2-447C-BA51-D58FB064E067}" sibTransId="{B4014AAB-A0A4-41C9-B514-771B25038905}"/>
    <dgm:cxn modelId="{234CF74E-20AB-46AB-AD3F-BE77BF88D7AE}" type="presOf" srcId="{0E717DBB-E1A9-4740-B421-40C7C8E61DA9}" destId="{BD976CAC-63B2-46F5-81C3-AFC7E39499C6}" srcOrd="0" destOrd="0" presId="urn:microsoft.com/office/officeart/2005/8/layout/vList2"/>
    <dgm:cxn modelId="{D99D3B7C-0E28-4AA9-B883-ECA00B2DC870}" type="presOf" srcId="{B1262BF8-8468-486E-AF3C-428AA7477CF9}" destId="{DBCD0570-76E9-4CFA-AC6C-A3F05843A07D}" srcOrd="0" destOrd="0" presId="urn:microsoft.com/office/officeart/2005/8/layout/vList2"/>
    <dgm:cxn modelId="{86F5EAA0-F317-4296-8978-34F6709326DE}" type="presOf" srcId="{30F44C89-1362-438D-B721-FC27AEAED0B2}" destId="{B98AA25F-3942-4832-ABD2-4F4681E2C42B}" srcOrd="0" destOrd="0" presId="urn:microsoft.com/office/officeart/2005/8/layout/vList2"/>
    <dgm:cxn modelId="{CFD1E4D9-13A0-49AA-AB3B-461D222B92DC}" type="presParOf" srcId="{DBCD0570-76E9-4CFA-AC6C-A3F05843A07D}" destId="{BD976CAC-63B2-46F5-81C3-AFC7E39499C6}" srcOrd="0" destOrd="0" presId="urn:microsoft.com/office/officeart/2005/8/layout/vList2"/>
    <dgm:cxn modelId="{7AFD9396-B086-480C-9CAF-5C2B199C66B4}" type="presParOf" srcId="{DBCD0570-76E9-4CFA-AC6C-A3F05843A07D}" destId="{9A064800-D168-4568-8D0E-61B43A747C5D}" srcOrd="1" destOrd="0" presId="urn:microsoft.com/office/officeart/2005/8/layout/vList2"/>
    <dgm:cxn modelId="{0A129309-6916-42F5-BBB8-50496F6FEE0C}" type="presParOf" srcId="{DBCD0570-76E9-4CFA-AC6C-A3F05843A07D}" destId="{B98AA25F-3942-4832-ABD2-4F4681E2C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BBB0D-8E73-4AE6-8614-72EE985A4AB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FFFFFF"/>
              </a:solidFill>
            </a:rPr>
            <a:t>The  model’s output gives us the probability of likelihood of a customer paying the loan amount to the bank within 30 days after they become delinquent.</a:t>
          </a:r>
        </a:p>
      </dsp:txBody>
      <dsp:txXfrm>
        <a:off x="38234" y="38234"/>
        <a:ext cx="7529629" cy="1228933"/>
      </dsp:txXfrm>
    </dsp:sp>
    <dsp:sp modelId="{8E96A7E5-9060-4965-9FD2-A00F40262CC7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Output=0</a:t>
          </a:r>
          <a:r>
            <a:rPr lang="en-US" sz="2400" kern="1200">
              <a:latin typeface="Calibri Light" panose="020F0302020204030204"/>
            </a:rPr>
            <a:t>  </a:t>
          </a:r>
          <a:r>
            <a:rPr lang="en-US" sz="2400" kern="1200"/>
            <a:t>Customer will default</a:t>
          </a:r>
          <a:endParaRPr lang="en-US" sz="2400" kern="1200">
            <a:latin typeface="Calibri Light" panose="020F0302020204030204"/>
          </a:endParaRPr>
        </a:p>
      </dsp:txBody>
      <dsp:txXfrm>
        <a:off x="826903" y="1561202"/>
        <a:ext cx="7224611" cy="1228933"/>
      </dsp:txXfrm>
    </dsp:sp>
    <dsp:sp modelId="{C54794E0-5140-4908-BE42-61D5350BB167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Output=1</a:t>
          </a:r>
          <a:r>
            <a:rPr lang="en-US" sz="2400" kern="1200">
              <a:latin typeface="Calibri Light" panose="020F0302020204030204"/>
            </a:rPr>
            <a:t> </a:t>
          </a:r>
          <a:r>
            <a:rPr lang="en-US" sz="2400" kern="1200"/>
            <a:t> Customer will not default.</a:t>
          </a:r>
        </a:p>
      </dsp:txBody>
      <dsp:txXfrm>
        <a:off x="1615573" y="3084170"/>
        <a:ext cx="7224611" cy="1228933"/>
      </dsp:txXfrm>
    </dsp:sp>
    <dsp:sp modelId="{D5A8106B-9E91-4AD4-9901-B2939249AEF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563041AC-A6CB-41CB-A248-B71D87425CC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043-7460-43AB-AA91-B23F6A2AEE1A}">
      <dsp:nvSpPr>
        <dsp:cNvPr id="0" name=""/>
        <dsp:cNvSpPr/>
      </dsp:nvSpPr>
      <dsp:spPr>
        <a:xfrm>
          <a:off x="4621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Removing all the duplicate observations.</a:t>
          </a:r>
        </a:p>
      </dsp:txBody>
      <dsp:txXfrm>
        <a:off x="40127" y="594812"/>
        <a:ext cx="1949441" cy="1141260"/>
      </dsp:txXfrm>
    </dsp:sp>
    <dsp:sp modelId="{E42F3F02-1FE4-400E-AE07-A9F6EA38CD9E}">
      <dsp:nvSpPr>
        <dsp:cNvPr id="0" name=""/>
        <dsp:cNvSpPr/>
      </dsp:nvSpPr>
      <dsp:spPr>
        <a:xfrm>
          <a:off x="220287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202874" y="1015120"/>
        <a:ext cx="299835" cy="300644"/>
      </dsp:txXfrm>
    </dsp:sp>
    <dsp:sp modelId="{5745987D-63E0-4115-975F-44B9B329CC2C}">
      <dsp:nvSpPr>
        <dsp:cNvPr id="0" name=""/>
        <dsp:cNvSpPr/>
      </dsp:nvSpPr>
      <dsp:spPr>
        <a:xfrm>
          <a:off x="2833255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Building a Correlation Heat map and identifying correlated features to avoid multi-collinearity.</a:t>
          </a:r>
        </a:p>
      </dsp:txBody>
      <dsp:txXfrm>
        <a:off x="2868761" y="594812"/>
        <a:ext cx="1949441" cy="1141260"/>
      </dsp:txXfrm>
    </dsp:sp>
    <dsp:sp modelId="{CB75E86E-9880-428F-9899-1A06A13A27DF}">
      <dsp:nvSpPr>
        <dsp:cNvPr id="0" name=""/>
        <dsp:cNvSpPr/>
      </dsp:nvSpPr>
      <dsp:spPr>
        <a:xfrm>
          <a:off x="5031509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031509" y="1015120"/>
        <a:ext cx="299835" cy="300644"/>
      </dsp:txXfrm>
    </dsp:sp>
    <dsp:sp modelId="{FC99B045-F014-4D5A-B7A9-E2F77DED4F8D}">
      <dsp:nvSpPr>
        <dsp:cNvPr id="0" name=""/>
        <dsp:cNvSpPr/>
      </dsp:nvSpPr>
      <dsp:spPr>
        <a:xfrm>
          <a:off x="5661890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have a DPD</a:t>
          </a:r>
          <a:r>
            <a:rPr lang="en-US" sz="1200" kern="1200">
              <a:latin typeface="Calibri Light" panose="020F0302020204030204"/>
            </a:rPr>
            <a:t> as our dependent variable</a:t>
          </a:r>
          <a:r>
            <a:rPr lang="en-US" sz="1200" kern="1200"/>
            <a:t> defined as </a:t>
          </a:r>
          <a:r>
            <a:rPr lang="en-US" sz="1200" i="1" kern="1200"/>
            <a:t>"The No. of Days past his due Date"</a:t>
          </a:r>
          <a:r>
            <a:rPr lang="en-US" sz="1200" kern="1200"/>
            <a:t>. We have encoded them into two sets using Binning method.</a:t>
          </a:r>
        </a:p>
      </dsp:txBody>
      <dsp:txXfrm>
        <a:off x="5697396" y="594812"/>
        <a:ext cx="1949441" cy="1141260"/>
      </dsp:txXfrm>
    </dsp:sp>
    <dsp:sp modelId="{47D2FAB1-D96C-46E9-B9DD-56ED32E33981}">
      <dsp:nvSpPr>
        <dsp:cNvPr id="0" name=""/>
        <dsp:cNvSpPr/>
      </dsp:nvSpPr>
      <dsp:spPr>
        <a:xfrm>
          <a:off x="786014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860144" y="1015120"/>
        <a:ext cx="299835" cy="300644"/>
      </dsp:txXfrm>
    </dsp:sp>
    <dsp:sp modelId="{8FA49F37-8E9D-4239-AA71-C415214F774E}">
      <dsp:nvSpPr>
        <dsp:cNvPr id="0" name=""/>
        <dsp:cNvSpPr/>
      </dsp:nvSpPr>
      <dsp:spPr>
        <a:xfrm>
          <a:off x="8490525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Missing value Imputation</a:t>
          </a:r>
        </a:p>
      </dsp:txBody>
      <dsp:txXfrm>
        <a:off x="8526031" y="594812"/>
        <a:ext cx="1949441" cy="1141260"/>
      </dsp:txXfrm>
    </dsp:sp>
    <dsp:sp modelId="{B9D7EB3D-339C-48B7-A467-1E773A490D6B}">
      <dsp:nvSpPr>
        <dsp:cNvPr id="0" name=""/>
        <dsp:cNvSpPr/>
      </dsp:nvSpPr>
      <dsp:spPr>
        <a:xfrm rot="5400000">
          <a:off x="9286584" y="1913010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9350431" y="1949378"/>
        <a:ext cx="300644" cy="299835"/>
      </dsp:txXfrm>
    </dsp:sp>
    <dsp:sp modelId="{02743C59-6261-4BDF-9E10-D9141BCFE912}">
      <dsp:nvSpPr>
        <dsp:cNvPr id="0" name=""/>
        <dsp:cNvSpPr/>
      </dsp:nvSpPr>
      <dsp:spPr>
        <a:xfrm>
          <a:off x="8490525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Normalizing</a:t>
          </a:r>
        </a:p>
      </dsp:txBody>
      <dsp:txXfrm>
        <a:off x="8526031" y="2615265"/>
        <a:ext cx="1949441" cy="1141260"/>
      </dsp:txXfrm>
    </dsp:sp>
    <dsp:sp modelId="{91ECA504-1E03-4DE8-86C8-C4A70AE1796F}">
      <dsp:nvSpPr>
        <dsp:cNvPr id="0" name=""/>
        <dsp:cNvSpPr/>
      </dsp:nvSpPr>
      <dsp:spPr>
        <a:xfrm rot="10800000">
          <a:off x="788438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8012890" y="3035573"/>
        <a:ext cx="299835" cy="300644"/>
      </dsp:txXfrm>
    </dsp:sp>
    <dsp:sp modelId="{1FC8A267-15B4-4DCE-B11D-042FB8A3EC81}">
      <dsp:nvSpPr>
        <dsp:cNvPr id="0" name=""/>
        <dsp:cNvSpPr/>
      </dsp:nvSpPr>
      <dsp:spPr>
        <a:xfrm>
          <a:off x="5661890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Outlier Treatment</a:t>
          </a:r>
        </a:p>
      </dsp:txBody>
      <dsp:txXfrm>
        <a:off x="5697396" y="2615265"/>
        <a:ext cx="1949441" cy="1141260"/>
      </dsp:txXfrm>
    </dsp:sp>
    <dsp:sp modelId="{CF11C7F4-0242-4DB4-8287-6E11CAE3FCCC}">
      <dsp:nvSpPr>
        <dsp:cNvPr id="0" name=""/>
        <dsp:cNvSpPr/>
      </dsp:nvSpPr>
      <dsp:spPr>
        <a:xfrm rot="10800000">
          <a:off x="5055754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184255" y="3035573"/>
        <a:ext cx="299835" cy="300644"/>
      </dsp:txXfrm>
    </dsp:sp>
    <dsp:sp modelId="{D57A7DB0-EE82-4E5A-948A-7F137A66F2AE}">
      <dsp:nvSpPr>
        <dsp:cNvPr id="0" name=""/>
        <dsp:cNvSpPr/>
      </dsp:nvSpPr>
      <dsp:spPr>
        <a:xfrm>
          <a:off x="2833255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Feature Engineering</a:t>
          </a:r>
        </a:p>
      </dsp:txBody>
      <dsp:txXfrm>
        <a:off x="2868761" y="2615265"/>
        <a:ext cx="1949441" cy="1141260"/>
      </dsp:txXfrm>
    </dsp:sp>
    <dsp:sp modelId="{077215F3-F21B-4883-A58E-952585F0E465}">
      <dsp:nvSpPr>
        <dsp:cNvPr id="0" name=""/>
        <dsp:cNvSpPr/>
      </dsp:nvSpPr>
      <dsp:spPr>
        <a:xfrm rot="10800000">
          <a:off x="222711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55620" y="3035573"/>
        <a:ext cx="299835" cy="300644"/>
      </dsp:txXfrm>
    </dsp:sp>
    <dsp:sp modelId="{FCAE26E0-DE80-4D40-96DA-F5DC0F94321A}">
      <dsp:nvSpPr>
        <dsp:cNvPr id="0" name=""/>
        <dsp:cNvSpPr/>
      </dsp:nvSpPr>
      <dsp:spPr>
        <a:xfrm>
          <a:off x="4621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Model Building</a:t>
          </a:r>
        </a:p>
      </dsp:txBody>
      <dsp:txXfrm>
        <a:off x="40127" y="2615265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68A0C-43D8-49B9-A211-4A0295D652EA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902D6-557C-4C29-9FB0-B2BE0464F9AC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have defined new features based on the DPD variable.</a:t>
          </a:r>
        </a:p>
      </dsp:txBody>
      <dsp:txXfrm>
        <a:off x="1007221" y="627745"/>
        <a:ext cx="1937228" cy="1937228"/>
      </dsp:txXfrm>
    </dsp:sp>
    <dsp:sp modelId="{B3035EB2-4356-4665-AE6F-580DE0348EA1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DPD is a continuous variable. Our model is classification, so we have encoded our variable as DPD_bool.</a:t>
          </a:r>
        </a:p>
      </dsp:txBody>
      <dsp:txXfrm>
        <a:off x="3319190" y="627745"/>
        <a:ext cx="1937228" cy="1937228"/>
      </dsp:txXfrm>
    </dsp:sp>
    <dsp:sp modelId="{D5AF5DAB-F2C5-468B-9D70-5C7848308048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DPD_bool = True --&gt; if the due past date is great than 30[30,inf)</a:t>
          </a:r>
        </a:p>
      </dsp:txBody>
      <dsp:txXfrm>
        <a:off x="1007221" y="2939714"/>
        <a:ext cx="1937228" cy="1937228"/>
      </dsp:txXfrm>
    </dsp:sp>
    <dsp:sp modelId="{6FF46778-424A-4543-A599-20E977FCEED9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= False --&gt; if the due past date is less than 30(-inf,30]</a:t>
          </a:r>
        </a:p>
      </dsp:txBody>
      <dsp:txXfrm>
        <a:off x="3319190" y="2939714"/>
        <a:ext cx="1937228" cy="1937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CDE5B-0812-4D72-BD95-0F47619BEC58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226C6-2E49-4CD8-BDEF-F009854236B8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07112-7817-48FA-A7FC-C11ACA57BD1F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Approach : 1</a:t>
          </a:r>
        </a:p>
      </dsp:txBody>
      <dsp:txXfrm>
        <a:off x="1337397" y="2284"/>
        <a:ext cx="4926242" cy="1157919"/>
      </dsp:txXfrm>
    </dsp:sp>
    <dsp:sp modelId="{ADC20BD3-42F8-4978-A1AF-724E940B5EAC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F668-43A8-4667-BDD0-F7320B7BACBB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AD648-AD84-494D-87C0-23F4139EDF16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are 41 important features to be considered for the model after EDA.</a:t>
          </a:r>
        </a:p>
      </dsp:txBody>
      <dsp:txXfrm>
        <a:off x="1337397" y="1449684"/>
        <a:ext cx="4926242" cy="1157919"/>
      </dsp:txXfrm>
    </dsp:sp>
    <dsp:sp modelId="{DC548DA7-34CB-46BB-A343-44157524D51C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12C92-9E86-4DC9-B4B3-BC6F6EDA55E5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5E76E-76C9-42B7-9F90-72CA2B070B80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Approach : 2</a:t>
          </a:r>
        </a:p>
      </dsp:txBody>
      <dsp:txXfrm>
        <a:off x="1337397" y="2897083"/>
        <a:ext cx="4926242" cy="1157919"/>
      </dsp:txXfrm>
    </dsp:sp>
    <dsp:sp modelId="{191E6B3C-5F48-4358-A5FA-706BFD5DEFD0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811F2-4337-4762-96B9-BC1F89D3F1F5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C994-A5C7-4B85-A09F-7D12FC80A7D3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running the XG Boost model, we select the features with importance &gt; 0.01(1%)</a:t>
          </a:r>
        </a:p>
      </dsp:txBody>
      <dsp:txXfrm>
        <a:off x="1337397" y="4344483"/>
        <a:ext cx="4926242" cy="1157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76CAC-63B2-46F5-81C3-AFC7E39499C6}">
      <dsp:nvSpPr>
        <dsp:cNvPr id="0" name=""/>
        <dsp:cNvSpPr/>
      </dsp:nvSpPr>
      <dsp:spPr>
        <a:xfrm>
          <a:off x="0" y="422423"/>
          <a:ext cx="6263640" cy="2283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XGBoost is the preferred model here, as it has high accuracy compared with the Neural Network model.</a:t>
          </a:r>
        </a:p>
      </dsp:txBody>
      <dsp:txXfrm>
        <a:off x="111488" y="533911"/>
        <a:ext cx="6040664" cy="2060864"/>
      </dsp:txXfrm>
    </dsp:sp>
    <dsp:sp modelId="{B98AA25F-3942-4832-ABD2-4F4681E2C42B}">
      <dsp:nvSpPr>
        <dsp:cNvPr id="0" name=""/>
        <dsp:cNvSpPr/>
      </dsp:nvSpPr>
      <dsp:spPr>
        <a:xfrm>
          <a:off x="0" y="2798423"/>
          <a:ext cx="6263640" cy="2283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Though XGBoost takes longer time to train the data, Neural network needs more training data compared with XGBoost.</a:t>
          </a:r>
        </a:p>
      </dsp:txBody>
      <dsp:txXfrm>
        <a:off x="111488" y="2909911"/>
        <a:ext cx="6040664" cy="2060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7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9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5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6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2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3/11/10/auto-college-loans-problem-5828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CE9E99CE-AE1C-4E5B-8A94-0F5A7CCE3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82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6DB22-B7D5-EBAA-5702-D482EDB166CC}"/>
              </a:ext>
            </a:extLst>
          </p:cNvPr>
          <p:cNvSpPr txBox="1"/>
          <p:nvPr/>
        </p:nvSpPr>
        <p:spPr>
          <a:xfrm>
            <a:off x="6801436" y="1396289"/>
            <a:ext cx="4819952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Loan Default Prediction for Crescent Bank</a:t>
            </a:r>
            <a:endParaRPr lang="en-US" sz="37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0DFC6-5D8F-0CF9-559C-A8FE44CE3775}"/>
              </a:ext>
            </a:extLst>
          </p:cNvPr>
          <p:cNvSpPr txBox="1"/>
          <p:nvPr/>
        </p:nvSpPr>
        <p:spPr>
          <a:xfrm>
            <a:off x="6801435" y="2871982"/>
            <a:ext cx="4819951" cy="3181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Group - 12:</a:t>
            </a:r>
            <a:endParaRPr lang="en-US"/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Sai Charan Boyanapalli</a:t>
            </a:r>
            <a:endParaRPr lang="en-US" b="1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Naveen Sreeram Vallabhapurapu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Jayesh Rathore</a:t>
            </a:r>
            <a:endParaRPr lang="en-US" b="1"/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Shraddha Kodancha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59EE-8BFA-290B-9D1E-D49682AA1B3A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4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32D4A-FFA2-4975-B27A-CF9EA23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82681-0C20-4256-9765-EFBED0F2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Since all our inputs are continuous(no categorical inputs), we do not perform one hot encoding.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37ECE7-3358-40FF-80E2-BD25AD54D0CC}"/>
              </a:ext>
            </a:extLst>
          </p:cNvPr>
          <p:cNvSpPr/>
          <p:nvPr/>
        </p:nvSpPr>
        <p:spPr>
          <a:xfrm>
            <a:off x="178460" y="1242969"/>
            <a:ext cx="11546685" cy="4239277"/>
          </a:xfrm>
          <a:prstGeom prst="roundRect">
            <a:avLst/>
          </a:prstGeom>
          <a:noFill/>
          <a:ln w="25400">
            <a:solidFill>
              <a:srgbClr val="FF0066"/>
            </a:solidFill>
          </a:ln>
          <a:effectLst>
            <a:outerShdw blurRad="635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27BD4E-1779-24EC-F974-7E435524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655" y="4527688"/>
            <a:ext cx="4304070" cy="902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591EF-62B7-4112-7A94-62481D66608C}"/>
              </a:ext>
            </a:extLst>
          </p:cNvPr>
          <p:cNvSpPr txBox="1"/>
          <p:nvPr/>
        </p:nvSpPr>
        <p:spPr>
          <a:xfrm>
            <a:off x="502674" y="539544"/>
            <a:ext cx="46789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002060"/>
                </a:solidFill>
                <a:ea typeface="+mn-lt"/>
                <a:cs typeface="+mn-lt"/>
              </a:rPr>
              <a:t>Normalization Technique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: 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61A4-1C4D-153F-B873-8E324D0D24D9}"/>
              </a:ext>
            </a:extLst>
          </p:cNvPr>
          <p:cNvSpPr txBox="1"/>
          <p:nvPr/>
        </p:nvSpPr>
        <p:spPr>
          <a:xfrm>
            <a:off x="639404" y="1573468"/>
            <a:ext cx="1043694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>
                <a:ea typeface="+mn-lt"/>
                <a:cs typeface="+mn-lt"/>
                <a:hlinkClick r:id="rId3"/>
              </a:rPr>
              <a:t>StandardScaler</a:t>
            </a:r>
            <a:r>
              <a:rPr lang="en-US">
                <a:ea typeface="+mn-lt"/>
                <a:cs typeface="+mn-lt"/>
              </a:rPr>
              <a:t> standardizes a feature by subtracting the mean and then scaling to unit variance. Unit variance means dividing all the values by the standard deviation.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Also, unlike normalization, standardization does not have a bounding range. So, even if you have outliers in your data, they will not be affected by standardization.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 Where μ is the mean (average) and σ is the standard deviation from the mean; standard scores </a:t>
            </a:r>
          </a:p>
          <a:p>
            <a:r>
              <a:rPr lang="en-US">
                <a:ea typeface="+mn-lt"/>
                <a:cs typeface="+mn-lt"/>
              </a:rPr>
              <a:t>     (also called z  scores) of the samples are calculated as follows:</a:t>
            </a:r>
            <a:endParaRPr lang="en-US">
              <a:cs typeface="Calibri" panose="020F0502020204030204"/>
            </a:endParaRPr>
          </a:p>
          <a:p>
            <a:br>
              <a:rPr lang="en-US"/>
            </a:b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5" name="Picture 5" descr="A picture containing clock, screenshot&#10;&#10;Description automatically generated">
            <a:extLst>
              <a:ext uri="{FF2B5EF4-FFF2-40B4-BE49-F238E27FC236}">
                <a16:creationId xmlns:a16="http://schemas.microsoft.com/office/drawing/2014/main" id="{2B566AC1-2DC3-B38F-43F4-F6AFA14F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45" y="3315143"/>
            <a:ext cx="1827571" cy="995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FADD2-AB63-B994-7107-8E21539D5A3A}"/>
              </a:ext>
            </a:extLst>
          </p:cNvPr>
          <p:cNvSpPr txBox="1"/>
          <p:nvPr/>
        </p:nvSpPr>
        <p:spPr>
          <a:xfrm>
            <a:off x="6746158" y="4263512"/>
            <a:ext cx="45191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cs typeface="Calibri"/>
              </a:rPr>
              <a:t>Code Snippet of Normalization Technique in the model:</a:t>
            </a:r>
          </a:p>
        </p:txBody>
      </p:sp>
    </p:spTree>
    <p:extLst>
      <p:ext uri="{BB962C8B-B14F-4D97-AF65-F5344CB8AC3E}">
        <p14:creationId xmlns:p14="http://schemas.microsoft.com/office/powerpoint/2010/main" val="288213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4CFAD-77DC-48E2-A9E7-FF042646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Outlier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C431-4CF2-40ED-B50D-88C7AD5B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1000"/>
              <a:t>In this project, we use the IQR method for outlier detection.</a:t>
            </a:r>
            <a:endParaRPr lang="en-IN" sz="1000">
              <a:cs typeface="Calibri"/>
            </a:endParaRPr>
          </a:p>
          <a:p>
            <a:r>
              <a:rPr lang="en-IN" sz="1000"/>
              <a:t>IQR= Q3-Q1</a:t>
            </a:r>
            <a:endParaRPr lang="en-IN" sz="1000">
              <a:cs typeface="Calibri"/>
            </a:endParaRPr>
          </a:p>
          <a:p>
            <a:r>
              <a:rPr lang="en-IN" sz="1000"/>
              <a:t>We define two range values as below:</a:t>
            </a:r>
            <a:endParaRPr lang="en-IN" sz="1000">
              <a:cs typeface="Calibri"/>
            </a:endParaRPr>
          </a:p>
          <a:p>
            <a:pPr marL="0" indent="0">
              <a:buNone/>
            </a:pPr>
            <a:r>
              <a:rPr lang="en-IN" sz="1000"/>
              <a:t>Lower bound= Q1-1.5*IQR</a:t>
            </a:r>
            <a:endParaRPr lang="en-IN" sz="1000">
              <a:cs typeface="Calibri"/>
            </a:endParaRPr>
          </a:p>
          <a:p>
            <a:pPr marL="0" indent="0">
              <a:buNone/>
            </a:pPr>
            <a:r>
              <a:rPr lang="en-IN" sz="1000"/>
              <a:t>Upper bound= Q3+1.5*IQR</a:t>
            </a:r>
            <a:endParaRPr lang="en-IN" sz="1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IN" sz="1000"/>
              <a:t>Any data point less than lower bound and more than upper bound is considered an outlier.</a:t>
            </a:r>
            <a:endParaRPr lang="en-IN" sz="1000">
              <a:cs typeface="Calibri"/>
            </a:endParaRPr>
          </a:p>
          <a:p>
            <a:r>
              <a:rPr lang="en-IN" sz="1000">
                <a:ea typeface="Calibri"/>
                <a:cs typeface="Calibri"/>
              </a:rPr>
              <a:t>All the outliers are capped at lower bound and upper bound</a:t>
            </a:r>
          </a:p>
          <a:p>
            <a:endParaRPr lang="en-IN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7912A-F1DC-4102-B8DA-BEE44434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994326"/>
            <a:ext cx="6903723" cy="47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9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306CFD-403B-5A17-4A70-7FB0D28F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Missing value Imputation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D379B5-DD18-830C-9544-6CBA700F4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IN" sz="2000">
                <a:ea typeface="+mn-lt"/>
                <a:cs typeface="+mn-lt"/>
              </a:rPr>
              <a:t>In this project, since most of the columns are normally distributed, we are imputing the missing values with mode and median.</a:t>
            </a:r>
          </a:p>
          <a:p>
            <a:pPr marL="0" indent="0">
              <a:buNone/>
            </a:pPr>
            <a:r>
              <a:rPr lang="en-IN" sz="2000">
                <a:cs typeface="Calibri"/>
              </a:rPr>
              <a:t>The features with low cardinality and less unique values are replaced with mode and rest of the others with Median</a:t>
            </a:r>
          </a:p>
          <a:p>
            <a:endParaRPr lang="en-IN" sz="2000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1F7154-1287-9852-D2D8-A9E74ED0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579911"/>
            <a:ext cx="6894236" cy="18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6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2454E-50BB-4464-9959-911700E7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Missing value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CD0F-0FBF-4ECF-A387-87461F478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rgbClr val="FEFFFF"/>
                </a:solidFill>
              </a:rPr>
              <a:t>In this project, since most of the columns are normally distributed, we are imputing the missing values in each column with the median values.</a:t>
            </a:r>
            <a:endParaRPr lang="en-IN" sz="2400">
              <a:solidFill>
                <a:srgbClr val="FEFFFF"/>
              </a:solidFill>
              <a:ea typeface="Calibri"/>
              <a:cs typeface="Calibri"/>
            </a:endParaRPr>
          </a:p>
          <a:p>
            <a:endParaRPr lang="en-IN" sz="2400">
              <a:solidFill>
                <a:srgbClr val="FE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C2D0-A035-4B7E-86F4-D1332A06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501" y="643467"/>
            <a:ext cx="4332608" cy="52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2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ABBC-1C69-AA01-41E7-5B76BD6F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  <a:cs typeface="Calibri Light"/>
              </a:rPr>
              <a:t>Feature Engineering</a:t>
            </a:r>
            <a:endParaRPr lang="en-US" sz="600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62F9F5-332C-3395-97C1-76E63BF32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11811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653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9DA1E-C8A7-94BB-17E9-AB8CE688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Feature Selection</a:t>
            </a:r>
            <a:endParaRPr 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61E2D5-7922-7D47-6481-78AA2EB913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2186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88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F889-F19B-5AF5-03FE-EC49EE49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Cont'n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0862FDD-6CC4-174B-D460-1E2FE484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3743"/>
            <a:ext cx="7188199" cy="41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9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C50C7-9EAA-4338-810D-737EC9E3DC57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Decision Tree: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EAAAF99-06AB-DC1B-EEB2-5A29BD25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813983"/>
            <a:ext cx="5559480" cy="3168903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B792B1B-1926-0B4B-5EDE-7D79E4C7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62" y="2527997"/>
            <a:ext cx="5394302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8241C-8F15-90F8-C82D-45F2EFAB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Packages used to Visualize DT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53738-63E6-B405-D4DC-160AFEB2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Sklearn,</a:t>
            </a:r>
          </a:p>
          <a:p>
            <a:r>
              <a:rPr lang="en-US" sz="2000">
                <a:cs typeface="Calibri"/>
              </a:rPr>
              <a:t>Tree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C23FCC-1D2E-CDCF-5CB9-43133805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880792"/>
            <a:ext cx="6894236" cy="16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EFEC-73EB-6963-43E4-2C27B96F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The Business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F63E-9BE6-59AA-8FA3-A3BA8644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Crescent Bank makes loans backed by automobiles</a:t>
            </a:r>
            <a:endParaRPr lang="en-US" sz="1700" b="1"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•They loan an individual the cash to purchase a vehicle</a:t>
            </a: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•Customers pay back over the course of 5-7 years</a:t>
            </a: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•Many of them are “sub-prime”. That means that they have had problems in the past in paying off another debt</a:t>
            </a: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endParaRPr lang="en-US" sz="17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Sometimes they stop paying back, or become “delinquent”</a:t>
            </a:r>
            <a:endParaRPr lang="en-US" sz="1700" b="1"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•This might be because they are regular “late payers”, and will get around to it</a:t>
            </a: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•It might be because they have run into financial problems and won’t be able to pay us</a:t>
            </a: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22BFE666-DF86-450E-0C8D-EAC1AC05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4" r="42245" b="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669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27F436-E7D0-8D43-4CBF-7827AC2D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0" y="1035725"/>
            <a:ext cx="6127545" cy="92103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F6F03F-DEDC-850D-81E7-C8CF2BF8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0" y="2272320"/>
            <a:ext cx="4457700" cy="2414426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5A597E-C9F4-91A0-9314-51DF4A04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015" y="2270258"/>
            <a:ext cx="5293441" cy="2563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339D3-6061-8EE3-815C-AE8DAB529393}"/>
              </a:ext>
            </a:extLst>
          </p:cNvPr>
          <p:cNvSpPr txBox="1"/>
          <p:nvPr/>
        </p:nvSpPr>
        <p:spPr>
          <a:xfrm>
            <a:off x="551836" y="263012"/>
            <a:ext cx="65593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Logistic Regression has been performed to predict the probabilities for respective Training and Test data.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00F66-9D7F-0CA0-E400-EC972B1EE38B}"/>
              </a:ext>
            </a:extLst>
          </p:cNvPr>
          <p:cNvSpPr txBox="1"/>
          <p:nvPr/>
        </p:nvSpPr>
        <p:spPr>
          <a:xfrm>
            <a:off x="8277840" y="1776259"/>
            <a:ext cx="36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AUC-ROC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3F2D1-7C03-24AF-8ED3-4895CCAF4BFE}"/>
              </a:ext>
            </a:extLst>
          </p:cNvPr>
          <p:cNvSpPr txBox="1"/>
          <p:nvPr/>
        </p:nvSpPr>
        <p:spPr>
          <a:xfrm>
            <a:off x="587170" y="5380395"/>
            <a:ext cx="59082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Packages Used: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Calibri"/>
              </a:rPr>
              <a:t>Logistic Regression from </a:t>
            </a:r>
            <a:r>
              <a:rPr lang="en-US" i="1" err="1">
                <a:latin typeface="Times New Roman"/>
                <a:cs typeface="Calibri"/>
              </a:rPr>
              <a:t>linear_model</a:t>
            </a:r>
            <a:r>
              <a:rPr lang="en-US" i="1">
                <a:latin typeface="Times New Roman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Times New Roman"/>
                <a:cs typeface="Calibri"/>
              </a:rPr>
              <a:t>classification_report,roc_auc_score,roc_curve</a:t>
            </a:r>
            <a:r>
              <a:rPr lang="en-US">
                <a:latin typeface="Times New Roman"/>
                <a:cs typeface="Calibri"/>
              </a:rPr>
              <a:t> from </a:t>
            </a:r>
            <a:r>
              <a:rPr lang="en-US" i="1">
                <a:latin typeface="Times New Roman"/>
                <a:cs typeface="Calibri"/>
              </a:rPr>
              <a:t>metrics.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794D3-AB73-3BB4-C8C1-9DF0116A3820}"/>
              </a:ext>
            </a:extLst>
          </p:cNvPr>
          <p:cNvSpPr txBox="1"/>
          <p:nvPr/>
        </p:nvSpPr>
        <p:spPr>
          <a:xfrm>
            <a:off x="7117861" y="5056554"/>
            <a:ext cx="3524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Accuracy of </a:t>
            </a:r>
            <a:r>
              <a:rPr lang="en-US" err="1">
                <a:ea typeface="Calibri"/>
                <a:cs typeface="Calibri"/>
              </a:rPr>
              <a:t>train_data</a:t>
            </a:r>
            <a:r>
              <a:rPr lang="en-US">
                <a:ea typeface="Calibri"/>
                <a:cs typeface="Calibri"/>
              </a:rPr>
              <a:t> = 95.94%</a:t>
            </a:r>
          </a:p>
          <a:p>
            <a:r>
              <a:rPr lang="en-US">
                <a:ea typeface="Calibri"/>
                <a:cs typeface="Calibri"/>
              </a:rPr>
              <a:t>Accuracy of </a:t>
            </a:r>
            <a:r>
              <a:rPr lang="en-US" err="1">
                <a:ea typeface="Calibri"/>
                <a:cs typeface="Calibri"/>
              </a:rPr>
              <a:t>test_data</a:t>
            </a:r>
            <a:r>
              <a:rPr lang="en-US">
                <a:ea typeface="Calibri"/>
                <a:cs typeface="Calibri"/>
              </a:rPr>
              <a:t>= 51.85</a:t>
            </a:r>
          </a:p>
        </p:txBody>
      </p:sp>
    </p:spTree>
    <p:extLst>
      <p:ext uri="{BB962C8B-B14F-4D97-AF65-F5344CB8AC3E}">
        <p14:creationId xmlns:p14="http://schemas.microsoft.com/office/powerpoint/2010/main" val="33346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1F234-2DAB-AE6E-80BD-8E532701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Search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758D9E-042F-2657-C40B-E8A36A62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76" y="2427541"/>
            <a:ext cx="1005694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51CA-CB49-CD2F-6CF7-C83C7585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XGBoost</a:t>
            </a:r>
            <a:r>
              <a:rPr lang="en-US" dirty="0">
                <a:cs typeface="Calibri Light"/>
              </a:rPr>
              <a:t> Grid Search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809E-D20A-C221-186E-2055128CB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918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00" dirty="0">
                <a:ea typeface="+mn-lt"/>
                <a:cs typeface="+mn-lt"/>
              </a:rPr>
              <a:t>from </a:t>
            </a:r>
            <a:r>
              <a:rPr lang="en-US" sz="900" dirty="0" err="1">
                <a:ea typeface="+mn-lt"/>
                <a:cs typeface="+mn-lt"/>
              </a:rPr>
              <a:t>sklearn.model_selection</a:t>
            </a:r>
            <a:r>
              <a:rPr lang="en-US" sz="900" dirty="0">
                <a:ea typeface="+mn-lt"/>
                <a:cs typeface="+mn-lt"/>
              </a:rPr>
              <a:t> import </a:t>
            </a:r>
            <a:r>
              <a:rPr lang="en-US" sz="900" dirty="0" err="1">
                <a:ea typeface="+mn-lt"/>
                <a:cs typeface="+mn-lt"/>
              </a:rPr>
              <a:t>GridSearchCV</a:t>
            </a:r>
            <a:endParaRPr lang="en-US" sz="900" dirty="0">
              <a:cs typeface="Calibri" panose="020F0502020204030204"/>
            </a:endParaRPr>
          </a:p>
          <a:p>
            <a:r>
              <a:rPr lang="en-US" sz="900" dirty="0" err="1">
                <a:ea typeface="+mn-lt"/>
                <a:cs typeface="+mn-lt"/>
              </a:rPr>
              <a:t>xgb_gcv</a:t>
            </a:r>
            <a:r>
              <a:rPr lang="en-US" sz="900" dirty="0">
                <a:ea typeface="+mn-lt"/>
                <a:cs typeface="+mn-lt"/>
              </a:rPr>
              <a:t>=</a:t>
            </a:r>
            <a:r>
              <a:rPr lang="en-US" sz="900" dirty="0" err="1">
                <a:ea typeface="+mn-lt"/>
                <a:cs typeface="+mn-lt"/>
              </a:rPr>
              <a:t>xgb.XGBClassifier</a:t>
            </a:r>
            <a:r>
              <a:rPr lang="en-US" sz="900" dirty="0">
                <a:ea typeface="+mn-lt"/>
                <a:cs typeface="+mn-lt"/>
              </a:rPr>
              <a:t>()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params = {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        '</a:t>
            </a:r>
            <a:r>
              <a:rPr lang="en-US" sz="900" dirty="0" err="1">
                <a:ea typeface="+mn-lt"/>
                <a:cs typeface="+mn-lt"/>
              </a:rPr>
              <a:t>max_depth</a:t>
            </a:r>
            <a:r>
              <a:rPr lang="en-US" sz="900" dirty="0">
                <a:ea typeface="+mn-lt"/>
                <a:cs typeface="+mn-lt"/>
              </a:rPr>
              <a:t>': [3, 4, 5, 6],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        '</a:t>
            </a:r>
            <a:r>
              <a:rPr lang="en-US" sz="900" dirty="0" err="1">
                <a:ea typeface="+mn-lt"/>
                <a:cs typeface="+mn-lt"/>
              </a:rPr>
              <a:t>learning_rate</a:t>
            </a:r>
            <a:r>
              <a:rPr lang="en-US" sz="900" dirty="0">
                <a:ea typeface="+mn-lt"/>
                <a:cs typeface="+mn-lt"/>
              </a:rPr>
              <a:t>' : [0.1,0.01,1],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        '</a:t>
            </a:r>
            <a:r>
              <a:rPr lang="en-US" sz="900" dirty="0" err="1">
                <a:ea typeface="+mn-lt"/>
                <a:cs typeface="+mn-lt"/>
              </a:rPr>
              <a:t>n_estimators</a:t>
            </a:r>
            <a:r>
              <a:rPr lang="en-US" sz="900" dirty="0">
                <a:ea typeface="+mn-lt"/>
                <a:cs typeface="+mn-lt"/>
              </a:rPr>
              <a:t>' : [50,100,150]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}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grid=</a:t>
            </a:r>
            <a:r>
              <a:rPr lang="en-US" sz="900" dirty="0" err="1">
                <a:ea typeface="+mn-lt"/>
                <a:cs typeface="+mn-lt"/>
              </a:rPr>
              <a:t>GridSearchCV</a:t>
            </a:r>
            <a:r>
              <a:rPr lang="en-US" sz="900" dirty="0">
                <a:ea typeface="+mn-lt"/>
                <a:cs typeface="+mn-lt"/>
              </a:rPr>
              <a:t>(estimator=</a:t>
            </a:r>
            <a:r>
              <a:rPr lang="en-US" sz="900" dirty="0" err="1">
                <a:ea typeface="+mn-lt"/>
                <a:cs typeface="+mn-lt"/>
              </a:rPr>
              <a:t>xgb_gcv,param_grid</a:t>
            </a:r>
            <a:r>
              <a:rPr lang="en-US" sz="900" dirty="0">
                <a:ea typeface="+mn-lt"/>
                <a:cs typeface="+mn-lt"/>
              </a:rPr>
              <a:t>=</a:t>
            </a:r>
            <a:r>
              <a:rPr lang="en-US" sz="900" dirty="0" err="1">
                <a:ea typeface="+mn-lt"/>
                <a:cs typeface="+mn-lt"/>
              </a:rPr>
              <a:t>params,scoring</a:t>
            </a:r>
            <a:r>
              <a:rPr lang="en-US" sz="900" dirty="0">
                <a:ea typeface="+mn-lt"/>
                <a:cs typeface="+mn-lt"/>
              </a:rPr>
              <a:t>='roc_</a:t>
            </a:r>
            <a:r>
              <a:rPr lang="en-US" sz="900" dirty="0" err="1">
                <a:ea typeface="+mn-lt"/>
                <a:cs typeface="+mn-lt"/>
              </a:rPr>
              <a:t>auc</a:t>
            </a:r>
            <a:r>
              <a:rPr lang="en-US" sz="900" dirty="0">
                <a:ea typeface="+mn-lt"/>
                <a:cs typeface="+mn-lt"/>
              </a:rPr>
              <a:t>',</a:t>
            </a:r>
            <a:r>
              <a:rPr lang="en-US" sz="900" dirty="0" err="1">
                <a:ea typeface="+mn-lt"/>
                <a:cs typeface="+mn-lt"/>
              </a:rPr>
              <a:t>n_jobs</a:t>
            </a:r>
            <a:r>
              <a:rPr lang="en-US" sz="900" dirty="0">
                <a:ea typeface="+mn-lt"/>
                <a:cs typeface="+mn-lt"/>
              </a:rPr>
              <a:t>=4)</a:t>
            </a:r>
            <a:endParaRPr lang="en-US" sz="900">
              <a:cs typeface="Calibri"/>
            </a:endParaRPr>
          </a:p>
          <a:p>
            <a:r>
              <a:rPr lang="en-US" sz="900" dirty="0" err="1">
                <a:ea typeface="+mn-lt"/>
                <a:cs typeface="+mn-lt"/>
              </a:rPr>
              <a:t>grid.fit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X_train_norm</a:t>
            </a:r>
            <a:r>
              <a:rPr lang="en-US" sz="900" dirty="0">
                <a:ea typeface="+mn-lt"/>
                <a:cs typeface="+mn-lt"/>
              </a:rPr>
              <a:t>[</a:t>
            </a:r>
            <a:r>
              <a:rPr lang="en-US" sz="900" dirty="0" err="1">
                <a:ea typeface="+mn-lt"/>
                <a:cs typeface="+mn-lt"/>
              </a:rPr>
              <a:t>final_columns</a:t>
            </a:r>
            <a:r>
              <a:rPr lang="en-US" sz="900" dirty="0">
                <a:ea typeface="+mn-lt"/>
                <a:cs typeface="+mn-lt"/>
              </a:rPr>
              <a:t>["Feature"]],</a:t>
            </a:r>
            <a:r>
              <a:rPr lang="en-US" sz="900" dirty="0" err="1">
                <a:ea typeface="+mn-lt"/>
                <a:cs typeface="+mn-lt"/>
              </a:rPr>
              <a:t>y_train,verbose</a:t>
            </a:r>
            <a:r>
              <a:rPr lang="en-US" sz="900" dirty="0">
                <a:ea typeface="+mn-lt"/>
                <a:cs typeface="+mn-lt"/>
              </a:rPr>
              <a:t>=100)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print("Running best model ")</a:t>
            </a:r>
            <a:endParaRPr lang="en-US" sz="900">
              <a:cs typeface="Calibri"/>
            </a:endParaRPr>
          </a:p>
          <a:p>
            <a:r>
              <a:rPr lang="en-US" sz="900" dirty="0" err="1">
                <a:ea typeface="+mn-lt"/>
                <a:cs typeface="+mn-lt"/>
              </a:rPr>
              <a:t>best_estimator</a:t>
            </a:r>
            <a:r>
              <a:rPr lang="en-US" sz="900" dirty="0">
                <a:ea typeface="+mn-lt"/>
                <a:cs typeface="+mn-lt"/>
              </a:rPr>
              <a:t>=</a:t>
            </a:r>
            <a:r>
              <a:rPr lang="en-US" sz="900" dirty="0" err="1">
                <a:ea typeface="+mn-lt"/>
                <a:cs typeface="+mn-lt"/>
              </a:rPr>
              <a:t>grid.best_estimator</a:t>
            </a:r>
            <a:r>
              <a:rPr lang="en-US" sz="900" dirty="0">
                <a:ea typeface="+mn-lt"/>
                <a:cs typeface="+mn-lt"/>
              </a:rPr>
              <a:t>_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print("Train Data Roc score on best model")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</a:t>
            </a:r>
            <a:r>
              <a:rPr lang="en-US" sz="900" dirty="0" err="1">
                <a:ea typeface="+mn-lt"/>
                <a:cs typeface="+mn-lt"/>
              </a:rPr>
              <a:t>roc_auc_score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y_train,best_estimator.predict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X_train_norm</a:t>
            </a:r>
            <a:r>
              <a:rPr lang="en-US" sz="900" dirty="0">
                <a:ea typeface="+mn-lt"/>
                <a:cs typeface="+mn-lt"/>
              </a:rPr>
              <a:t>[</a:t>
            </a:r>
            <a:r>
              <a:rPr lang="en-US" sz="900" dirty="0" err="1">
                <a:ea typeface="+mn-lt"/>
                <a:cs typeface="+mn-lt"/>
              </a:rPr>
              <a:t>final_columns</a:t>
            </a:r>
            <a:r>
              <a:rPr lang="en-US" sz="900" dirty="0">
                <a:ea typeface="+mn-lt"/>
                <a:cs typeface="+mn-lt"/>
              </a:rPr>
              <a:t>["Feature"]])))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print("Test Data Roc score best model")</a:t>
            </a:r>
            <a:endParaRPr lang="en-US" sz="900" dirty="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</a:t>
            </a:r>
            <a:r>
              <a:rPr lang="en-US" sz="900" dirty="0" err="1">
                <a:ea typeface="+mn-lt"/>
                <a:cs typeface="+mn-lt"/>
              </a:rPr>
              <a:t>roc_auc_score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y_test,best_estimator.predict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X_test_norm</a:t>
            </a:r>
            <a:r>
              <a:rPr lang="en-US" sz="900" dirty="0">
                <a:ea typeface="+mn-lt"/>
                <a:cs typeface="+mn-lt"/>
              </a:rPr>
              <a:t>[</a:t>
            </a:r>
            <a:r>
              <a:rPr lang="en-US" sz="900" dirty="0" err="1">
                <a:ea typeface="+mn-lt"/>
                <a:cs typeface="+mn-lt"/>
              </a:rPr>
              <a:t>final_columns</a:t>
            </a:r>
            <a:r>
              <a:rPr lang="en-US" sz="900" dirty="0">
                <a:ea typeface="+mn-lt"/>
                <a:cs typeface="+mn-lt"/>
              </a:rPr>
              <a:t>["Feature"]])))</a:t>
            </a:r>
            <a:endParaRPr lang="en-US" sz="900">
              <a:cs typeface="Calibri"/>
            </a:endParaRPr>
          </a:p>
          <a:p>
            <a:r>
              <a:rPr lang="en-US" sz="900" dirty="0" err="1">
                <a:ea typeface="+mn-lt"/>
                <a:cs typeface="+mn-lt"/>
              </a:rPr>
              <a:t>grid_table</a:t>
            </a:r>
            <a:r>
              <a:rPr lang="en-US" sz="900" dirty="0">
                <a:ea typeface="+mn-lt"/>
                <a:cs typeface="+mn-lt"/>
              </a:rPr>
              <a:t>=</a:t>
            </a:r>
            <a:r>
              <a:rPr lang="en-US" sz="900" dirty="0" err="1">
                <a:ea typeface="+mn-lt"/>
                <a:cs typeface="+mn-lt"/>
              </a:rPr>
              <a:t>pd.DataFrame</a:t>
            </a:r>
            <a:r>
              <a:rPr lang="en-US" sz="900" dirty="0">
                <a:ea typeface="+mn-lt"/>
                <a:cs typeface="+mn-lt"/>
              </a:rPr>
              <a:t>(</a:t>
            </a:r>
            <a:r>
              <a:rPr lang="en-US" sz="900" dirty="0" err="1">
                <a:ea typeface="+mn-lt"/>
                <a:cs typeface="+mn-lt"/>
              </a:rPr>
              <a:t>grid.cv_results</a:t>
            </a:r>
            <a:r>
              <a:rPr lang="en-US" sz="900" dirty="0">
                <a:ea typeface="+mn-lt"/>
                <a:cs typeface="+mn-lt"/>
              </a:rPr>
              <a:t>_)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print("\n\</a:t>
            </a:r>
            <a:r>
              <a:rPr lang="en-US" sz="900" dirty="0" err="1">
                <a:ea typeface="+mn-lt"/>
                <a:cs typeface="+mn-lt"/>
              </a:rPr>
              <a:t>nXGBoost</a:t>
            </a:r>
            <a:r>
              <a:rPr lang="en-US" sz="900" dirty="0">
                <a:ea typeface="+mn-lt"/>
                <a:cs typeface="+mn-lt"/>
              </a:rPr>
              <a:t> Grid Search All Results saving into a csv")</a:t>
            </a:r>
            <a:endParaRPr lang="en-US" sz="900" dirty="0">
              <a:cs typeface="Calibri"/>
            </a:endParaRPr>
          </a:p>
          <a:p>
            <a:r>
              <a:rPr lang="en-US" sz="900" dirty="0" err="1">
                <a:ea typeface="+mn-lt"/>
                <a:cs typeface="+mn-lt"/>
              </a:rPr>
              <a:t>grid_table.to_csv</a:t>
            </a:r>
            <a:r>
              <a:rPr lang="en-US" sz="900" dirty="0">
                <a:ea typeface="+mn-lt"/>
                <a:cs typeface="+mn-lt"/>
              </a:rPr>
              <a:t>("../grid_search_params_table.csv")</a:t>
            </a:r>
            <a:endParaRPr lang="en-US" sz="900">
              <a:cs typeface="Calibri"/>
            </a:endParaRPr>
          </a:p>
          <a:p>
            <a:r>
              <a:rPr lang="en-US" sz="900" dirty="0">
                <a:ea typeface="+mn-lt"/>
                <a:cs typeface="+mn-lt"/>
              </a:rPr>
              <a:t>print("\n\n\n\t\t \t\t\</a:t>
            </a:r>
            <a:r>
              <a:rPr lang="en-US" sz="900" dirty="0" err="1">
                <a:ea typeface="+mn-lt"/>
                <a:cs typeface="+mn-lt"/>
              </a:rPr>
              <a:t>tGrid</a:t>
            </a:r>
            <a:r>
              <a:rPr lang="en-US" sz="900" dirty="0">
                <a:ea typeface="+mn-lt"/>
                <a:cs typeface="+mn-lt"/>
              </a:rPr>
              <a:t> search parameters table")</a:t>
            </a:r>
            <a:endParaRPr lang="en-US" sz="900">
              <a:cs typeface="Calibri"/>
            </a:endParaRPr>
          </a:p>
          <a:p>
            <a:r>
              <a:rPr lang="en-US" sz="900" err="1">
                <a:ea typeface="+mn-lt"/>
                <a:cs typeface="+mn-lt"/>
              </a:rPr>
              <a:t>grid_table</a:t>
            </a:r>
            <a:endParaRPr lang="en-US" sz="900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9D4D0-E2FC-1F0C-67C1-D14755698B4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99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C7CAD-D8AE-AF6D-7B2A-62A84BE8F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 of Grid search table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7F01480-EE95-AD19-79AC-4E1DACB66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012" y="640080"/>
            <a:ext cx="7017378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FA762-ECF0-C835-B8B6-1D1CEC69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752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Best Estimator:</a:t>
            </a: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8B608B-3988-F68C-61BE-1281845A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42" y="4277797"/>
            <a:ext cx="5586942" cy="119525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9952D36-7905-A8DD-B8E7-10E7F69A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4275455"/>
            <a:ext cx="5586942" cy="1536408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53C14494-CF05-D21F-6443-89BFB3318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0133" y="1817445"/>
            <a:ext cx="5586942" cy="19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1380-5474-FA17-7C99-50D0C0D6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SHAP SUMMARY PLOT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D46E8FB-5F57-F02F-CA80-A5C059B9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990310"/>
            <a:ext cx="7225748" cy="4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9211-125A-BE33-F3AD-4F92A7D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SHAP DEPENDENCE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68005-71F5-1C00-2E12-D5FD08AE8701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Plot - 1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16EA2CA6-7A0A-AAF4-F758-6BC277C9B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1847303"/>
            <a:ext cx="6019331" cy="31601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33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5712-5726-483E-4E37-5F7A6F1A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Cont't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A0428-7B0C-B090-432C-D2A5C7AC47D7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Plot - 2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650F9F8-B6BC-BE41-B149-86296727D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1561384"/>
            <a:ext cx="6019331" cy="3731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6009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E8F15-D3E7-6A18-A3A9-6A7C1750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Cont'n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FE60E-AF29-C8C8-0BEB-B1C0B65A48D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Plot - 3</a:t>
            </a:r>
          </a:p>
        </p:txBody>
      </p:sp>
      <p:pic>
        <p:nvPicPr>
          <p:cNvPr id="6" name="Picture 6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A5259526-C7AB-C313-BF76-D341E97ED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90885"/>
            <a:ext cx="6903720" cy="36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74585-E763-59FF-D72F-B8C092CF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 search on [hidden layers – 2 values, Activation Function – 2 values, # units – 2 values]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1D26B28-CD16-8097-1991-AF84BF4E1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69092"/>
            <a:ext cx="7347537" cy="47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D6B52212-2672-5326-F36D-52EC0D06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81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8C8E6-DCA6-4D46-9DCF-4E7BEA3F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Model output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3D2A-23F8-4210-88F6-D2847018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The model helps to figure out which customers are more likely to pay back so that bank can-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•Avoid bothering them with calls from our servicing staff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•Or can plan to try and retrieve vehicles from the ones who aren’t very likely to pay</a:t>
            </a: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The  model’s output gives us the probability of likelihood of a customer paying the loan amount to the bank within 30 days after they become delinquent.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51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78963-12C3-6E84-523C-38D0CAD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Best parameters of NN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999B0C-75E7-37FE-5EE5-89F76157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19" y="1707728"/>
            <a:ext cx="6253211" cy="11215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157E7AA-0F51-7321-553E-6DA57F59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8" y="3431170"/>
            <a:ext cx="6253212" cy="11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85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671CC-E4CB-B9FE-FA31-EEE14F2C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10-Fold Cross Validation with the best parameters of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6331-E4C3-0465-BA7B-0C11FEA9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11756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Code: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CF08BB-1628-1960-B530-C75E8862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59" y="1275259"/>
            <a:ext cx="6894236" cy="2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9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91397-02B9-A873-F580-768E0983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Performance Metrics: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DE5FBF7-936F-70AF-7454-FB2F23B3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3566329"/>
            <a:ext cx="5455917" cy="17186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14E9710-499E-E372-8A3C-DAB0E4EC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579969"/>
            <a:ext cx="5455917" cy="16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4414-6727-8189-8BF3-198370FD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  <a:cs typeface="Calibri Light"/>
              </a:rPr>
              <a:t>XG Boost Vs Neural Networks</a:t>
            </a:r>
            <a:endParaRPr lang="en-US" sz="600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A642BC-9BD9-331B-23F4-327AF6930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5952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395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8545B890-9E91-6D98-8AFE-1DFC7F3C7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233" r="-2" b="3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0E4A95-776A-5207-860F-D9851EDB5BA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Strategy Design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10542-4A92-7821-3949-D26F93768263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D9CC67AA-87F2-7296-F1DB-BFAC945ED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3065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205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0D0B-5882-EED6-BFCF-C3133A93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Calibri"/>
                <a:cs typeface="Calibri"/>
              </a:rPr>
              <a:t>Steps in the model</a:t>
            </a:r>
            <a:endParaRPr lang="en-US">
              <a:cs typeface="Calibri Light" panose="020F03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72AED69-5A8A-9764-69D4-D339C6490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452513"/>
              </p:ext>
            </p:extLst>
          </p:nvPr>
        </p:nvGraphicFramePr>
        <p:xfrm>
          <a:off x="775741" y="1625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44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0D676-E8BB-49DB-B675-8E99CF2243E2}"/>
              </a:ext>
            </a:extLst>
          </p:cNvPr>
          <p:cNvSpPr txBox="1"/>
          <p:nvPr/>
        </p:nvSpPr>
        <p:spPr>
          <a:xfrm>
            <a:off x="1174459" y="310020"/>
            <a:ext cx="10527344" cy="80329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Raw input data</a:t>
            </a:r>
            <a:r>
              <a:rPr lang="en-US" sz="2000"/>
              <a:t>: Shown in Excel attached. Some of the most important columns are as explained below: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 b="1"/>
              <a:t>Output/Target variable:</a:t>
            </a:r>
            <a:endParaRPr lang="en-US" sz="2000" b="1">
              <a:cs typeface="Calibri"/>
            </a:endParaRPr>
          </a:p>
          <a:p>
            <a:r>
              <a:rPr lang="en-US" sz="2000" err="1"/>
              <a:t>DPD_bool</a:t>
            </a:r>
            <a:r>
              <a:rPr lang="en-US" sz="2000"/>
              <a:t> = Whether or not a customer is going to be paying the loan amount after 30 days past due date.</a:t>
            </a:r>
            <a:endParaRPr lang="en-US" sz="2000"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highlight>
                <a:srgbClr val="FFFF00"/>
              </a:highlight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IN" sz="1600">
              <a:cs typeface="Calibri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762DC54-61AD-1DC0-9263-3D0E3503A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69164"/>
              </p:ext>
            </p:extLst>
          </p:nvPr>
        </p:nvGraphicFramePr>
        <p:xfrm>
          <a:off x="1158240" y="1108456"/>
          <a:ext cx="9730738" cy="4348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5369">
                  <a:extLst>
                    <a:ext uri="{9D8B030D-6E8A-4147-A177-3AD203B41FA5}">
                      <a16:colId xmlns:a16="http://schemas.microsoft.com/office/drawing/2014/main" val="1392419598"/>
                    </a:ext>
                  </a:extLst>
                </a:gridCol>
                <a:gridCol w="4865369">
                  <a:extLst>
                    <a:ext uri="{9D8B030D-6E8A-4147-A177-3AD203B41FA5}">
                      <a16:colId xmlns:a16="http://schemas.microsoft.com/office/drawing/2014/main" val="281351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0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Balance_percent_Loan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Balance/original loan amount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Financed_Amount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Total amount financed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6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REM_TM_RAT_OBS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ratio of remaining term to original term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5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F0146_PAST_DUE_PAYMENTS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Past due payment amount excluding fees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3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DSLP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Days since last payment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PMT_RAT_OBS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Last Payment to scheduled payment ratio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2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D31P_TOT_6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Number of Days 31+ DPD in the last 180 days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112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DD_AVG_1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Average of days past due in last 30 days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0937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Promise_status_o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Current open promising flag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6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BAL_RAT_TRN_6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180 day rolling monthly change (slope) of outstanding balance to amount financed ratio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47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90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590F4C9-002D-24C1-9EFD-2CB46A7D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" y="1711538"/>
            <a:ext cx="11979361" cy="31226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23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E7DE81-0823-4EEE-B371-631FBE19C863}"/>
              </a:ext>
            </a:extLst>
          </p:cNvPr>
          <p:cNvSpPr txBox="1"/>
          <p:nvPr/>
        </p:nvSpPr>
        <p:spPr>
          <a:xfrm>
            <a:off x="1317072" y="872455"/>
            <a:ext cx="9131299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Observation Exclusions – Out of the 91 observations. We have removed the below columns due to reasons as shown below:</a:t>
            </a:r>
            <a:endParaRPr lang="en-US"/>
          </a:p>
          <a:p>
            <a:endParaRPr lang="en-US">
              <a:solidFill>
                <a:srgbClr val="002060"/>
              </a:solidFill>
              <a:cs typeface="Calibri" panose="020F0502020204030204"/>
            </a:endParaRPr>
          </a:p>
          <a:p>
            <a:endParaRPr lang="en-US">
              <a:solidFill>
                <a:srgbClr val="002060"/>
              </a:solidFill>
              <a:cs typeface="Calibri" panose="020F0502020204030204"/>
            </a:endParaRPr>
          </a:p>
          <a:p>
            <a:endParaRPr lang="en-IN">
              <a:cs typeface="Calibri" panose="020F0502020204030204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A27FC5-343A-5DEB-C29D-56DADC94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31519"/>
              </p:ext>
            </p:extLst>
          </p:nvPr>
        </p:nvGraphicFramePr>
        <p:xfrm>
          <a:off x="381000" y="2627922"/>
          <a:ext cx="11221632" cy="170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210">
                  <a:extLst>
                    <a:ext uri="{9D8B030D-6E8A-4147-A177-3AD203B41FA5}">
                      <a16:colId xmlns:a16="http://schemas.microsoft.com/office/drawing/2014/main" val="550961800"/>
                    </a:ext>
                  </a:extLst>
                </a:gridCol>
                <a:gridCol w="1523334">
                  <a:extLst>
                    <a:ext uri="{9D8B030D-6E8A-4147-A177-3AD203B41FA5}">
                      <a16:colId xmlns:a16="http://schemas.microsoft.com/office/drawing/2014/main" val="3376230703"/>
                    </a:ext>
                  </a:extLst>
                </a:gridCol>
                <a:gridCol w="1870272">
                  <a:extLst>
                    <a:ext uri="{9D8B030D-6E8A-4147-A177-3AD203B41FA5}">
                      <a16:colId xmlns:a16="http://schemas.microsoft.com/office/drawing/2014/main" val="282892208"/>
                    </a:ext>
                  </a:extLst>
                </a:gridCol>
                <a:gridCol w="1870272">
                  <a:extLst>
                    <a:ext uri="{9D8B030D-6E8A-4147-A177-3AD203B41FA5}">
                      <a16:colId xmlns:a16="http://schemas.microsoft.com/office/drawing/2014/main" val="681415416"/>
                    </a:ext>
                  </a:extLst>
                </a:gridCol>
                <a:gridCol w="1870272">
                  <a:extLst>
                    <a:ext uri="{9D8B030D-6E8A-4147-A177-3AD203B41FA5}">
                      <a16:colId xmlns:a16="http://schemas.microsoft.com/office/drawing/2014/main" val="3983050879"/>
                    </a:ext>
                  </a:extLst>
                </a:gridCol>
                <a:gridCol w="1870272">
                  <a:extLst>
                    <a:ext uri="{9D8B030D-6E8A-4147-A177-3AD203B41FA5}">
                      <a16:colId xmlns:a16="http://schemas.microsoft.com/office/drawing/2014/main" val="3966144202"/>
                    </a:ext>
                  </a:extLst>
                </a:gridCol>
              </a:tblGrid>
              <a:tr h="517168">
                <a:tc>
                  <a:txBody>
                    <a:bodyPr/>
                    <a:lstStyle/>
                    <a:p>
                      <a:r>
                        <a:rPr lang="en-US"/>
                        <a:t>Multicollinearity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cardinality and no uniqueness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Having more than 30% 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relation with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columns16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777509"/>
                  </a:ext>
                </a:extLst>
              </a:tr>
              <a:tr h="517168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1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20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D54A4C8-C8FA-1B33-4528-226AA0AFA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977230"/>
              </p:ext>
            </p:extLst>
          </p:nvPr>
        </p:nvGraphicFramePr>
        <p:xfrm>
          <a:off x="1214262" y="2127973"/>
          <a:ext cx="8371418" cy="1477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660">
                  <a:extLst>
                    <a:ext uri="{9D8B030D-6E8A-4147-A177-3AD203B41FA5}">
                      <a16:colId xmlns:a16="http://schemas.microsoft.com/office/drawing/2014/main" val="814173926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2371370777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3956309783"/>
                    </a:ext>
                  </a:extLst>
                </a:gridCol>
              </a:tblGrid>
              <a:tr h="3680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% of Data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 . Of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960866"/>
                  </a:ext>
                </a:extLst>
              </a:tr>
              <a:tr h="368066">
                <a:tc>
                  <a:txBody>
                    <a:bodyPr/>
                    <a:lstStyle/>
                    <a:p>
                      <a:r>
                        <a:rPr lang="en-US"/>
                        <a:t>TRAINING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3362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62938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470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3A4BA6-EDA6-B4AF-7F4B-95B7387C9D8E}"/>
              </a:ext>
            </a:extLst>
          </p:cNvPr>
          <p:cNvSpPr txBox="1"/>
          <p:nvPr/>
        </p:nvSpPr>
        <p:spPr>
          <a:xfrm>
            <a:off x="1319980" y="1006576"/>
            <a:ext cx="42549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>
                <a:latin typeface="Franklin Gothic Medium"/>
                <a:cs typeface="Calibri"/>
              </a:rPr>
              <a:t>Train and Test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BA11FB-B18A-DEDE-CD65-F5C56F0A0261}"/>
              </a:ext>
            </a:extLst>
          </p:cNvPr>
          <p:cNvSpPr/>
          <p:nvPr/>
        </p:nvSpPr>
        <p:spPr>
          <a:xfrm>
            <a:off x="817557" y="929566"/>
            <a:ext cx="9494202" cy="3139295"/>
          </a:xfrm>
          <a:prstGeom prst="roundRect">
            <a:avLst/>
          </a:prstGeom>
          <a:noFill/>
          <a:ln w="25400">
            <a:solidFill>
              <a:srgbClr val="FF0066"/>
            </a:solidFill>
          </a:ln>
          <a:effectLst>
            <a:outerShdw blurRad="635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18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The Business Problem</vt:lpstr>
      <vt:lpstr>Model output</vt:lpstr>
      <vt:lpstr>PowerPoint Presentation</vt:lpstr>
      <vt:lpstr>Steps in the model</vt:lpstr>
      <vt:lpstr>PowerPoint Presentation</vt:lpstr>
      <vt:lpstr>PowerPoint Presentation</vt:lpstr>
      <vt:lpstr>PowerPoint Presentation</vt:lpstr>
      <vt:lpstr>PowerPoint Presentation</vt:lpstr>
      <vt:lpstr>One-hot Encoding</vt:lpstr>
      <vt:lpstr>PowerPoint Presentation</vt:lpstr>
      <vt:lpstr>Outlier Treatment</vt:lpstr>
      <vt:lpstr>Missing value Imputation</vt:lpstr>
      <vt:lpstr>Missing value Imputation</vt:lpstr>
      <vt:lpstr>Feature Engineering</vt:lpstr>
      <vt:lpstr>Feature Selection</vt:lpstr>
      <vt:lpstr>Cont'n</vt:lpstr>
      <vt:lpstr>PowerPoint Presentation</vt:lpstr>
      <vt:lpstr>Packages used to Visualize DT</vt:lpstr>
      <vt:lpstr>PowerPoint Presentation</vt:lpstr>
      <vt:lpstr>Grid Search code</vt:lpstr>
      <vt:lpstr>XGBoost Grid Search code</vt:lpstr>
      <vt:lpstr>Screenshot of Grid search table</vt:lpstr>
      <vt:lpstr>Best Estimator:</vt:lpstr>
      <vt:lpstr>SHAP SUMMARY PLOT</vt:lpstr>
      <vt:lpstr>SHAP DEPENDENCE PLOTS</vt:lpstr>
      <vt:lpstr>Cont't</vt:lpstr>
      <vt:lpstr>Cont'n</vt:lpstr>
      <vt:lpstr>Grid search on [hidden layers – 2 values, Activation Function – 2 values, # units – 2 values]</vt:lpstr>
      <vt:lpstr>Best parameters of NN </vt:lpstr>
      <vt:lpstr>10-Fold Cross Validation with the best parameters of NN</vt:lpstr>
      <vt:lpstr>Performance Metrics:</vt:lpstr>
      <vt:lpstr>XG Boost Vs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Amir Zemoodeh</dc:creator>
  <cp:revision>43</cp:revision>
  <dcterms:created xsi:type="dcterms:W3CDTF">2022-01-10T20:50:11Z</dcterms:created>
  <dcterms:modified xsi:type="dcterms:W3CDTF">2022-05-07T00:27:04Z</dcterms:modified>
</cp:coreProperties>
</file>